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3" r:id="rId4"/>
    <p:sldId id="275" r:id="rId5"/>
    <p:sldId id="355" r:id="rId6"/>
    <p:sldId id="296" r:id="rId7"/>
    <p:sldId id="320" r:id="rId8"/>
    <p:sldId id="290" r:id="rId9"/>
    <p:sldId id="279" r:id="rId10"/>
    <p:sldId id="276" r:id="rId11"/>
    <p:sldId id="319" r:id="rId12"/>
    <p:sldId id="321" r:id="rId13"/>
    <p:sldId id="350" r:id="rId14"/>
    <p:sldId id="294" r:id="rId15"/>
    <p:sldId id="312" r:id="rId16"/>
    <p:sldId id="270" r:id="rId17"/>
    <p:sldId id="322" r:id="rId18"/>
    <p:sldId id="323" r:id="rId19"/>
    <p:sldId id="285" r:id="rId20"/>
    <p:sldId id="325" r:id="rId21"/>
    <p:sldId id="349" r:id="rId22"/>
    <p:sldId id="351" r:id="rId23"/>
    <p:sldId id="352" r:id="rId24"/>
    <p:sldId id="354" r:id="rId25"/>
    <p:sldId id="353" r:id="rId26"/>
    <p:sldId id="361" r:id="rId27"/>
    <p:sldId id="283" r:id="rId28"/>
    <p:sldId id="292" r:id="rId29"/>
    <p:sldId id="337" r:id="rId30"/>
    <p:sldId id="336" r:id="rId31"/>
    <p:sldId id="357" r:id="rId32"/>
    <p:sldId id="358" r:id="rId33"/>
    <p:sldId id="315" r:id="rId34"/>
    <p:sldId id="344" r:id="rId35"/>
    <p:sldId id="338" r:id="rId36"/>
    <p:sldId id="340" r:id="rId37"/>
    <p:sldId id="341" r:id="rId38"/>
    <p:sldId id="345" r:id="rId39"/>
    <p:sldId id="342" r:id="rId40"/>
    <p:sldId id="360" r:id="rId41"/>
    <p:sldId id="359" r:id="rId42"/>
    <p:sldId id="348" r:id="rId43"/>
    <p:sldId id="356" r:id="rId44"/>
    <p:sldId id="28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498" y="60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=""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=""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=""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=""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그림 개체 틀 2">
            <a:extLst>
              <a:ext uri="{FF2B5EF4-FFF2-40B4-BE49-F238E27FC236}">
                <a16:creationId xmlns=""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=""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=""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=""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=""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=""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=""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=""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=""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=""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=""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=""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=""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=""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=""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=""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=""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=""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=""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=""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=""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=""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=""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=""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=""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=""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=""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=""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7" r:id="rId2"/>
    <p:sldLayoutId id="2147483680" r:id="rId3"/>
    <p:sldLayoutId id="2147483658" r:id="rId4"/>
    <p:sldLayoutId id="2147483678" r:id="rId5"/>
    <p:sldLayoutId id="2147483679" r:id="rId6"/>
    <p:sldLayoutId id="2147483676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="" xmlns:a16="http://schemas.microsoft.com/office/drawing/2014/main" id="{B030F607-5141-4D85-835E-B603C1B0EC57}"/>
              </a:ext>
            </a:extLst>
          </p:cNvPr>
          <p:cNvSpPr/>
          <p:nvPr/>
        </p:nvSpPr>
        <p:spPr>
          <a:xfrm rot="3091287">
            <a:off x="8388201" y="2924329"/>
            <a:ext cx="2315926" cy="294289"/>
          </a:xfrm>
          <a:custGeom>
            <a:avLst/>
            <a:gdLst>
              <a:gd name="connsiteX0" fmla="*/ 1708547 w 1724025"/>
              <a:gd name="connsiteY0" fmla="*/ 62865 h 219075"/>
              <a:gd name="connsiteX1" fmla="*/ 1722834 w 1724025"/>
              <a:gd name="connsiteY1" fmla="*/ 143828 h 219075"/>
              <a:gd name="connsiteX2" fmla="*/ 1680924 w 1724025"/>
              <a:gd name="connsiteY2" fmla="*/ 160973 h 219075"/>
              <a:gd name="connsiteX3" fmla="*/ 1538049 w 1724025"/>
              <a:gd name="connsiteY3" fmla="*/ 160973 h 219075"/>
              <a:gd name="connsiteX4" fmla="*/ 1498044 w 1724025"/>
              <a:gd name="connsiteY4" fmla="*/ 148590 h 219075"/>
              <a:gd name="connsiteX5" fmla="*/ 1467564 w 1724025"/>
              <a:gd name="connsiteY5" fmla="*/ 148590 h 219075"/>
              <a:gd name="connsiteX6" fmla="*/ 1403747 w 1724025"/>
              <a:gd name="connsiteY6" fmla="*/ 162878 h 219075"/>
              <a:gd name="connsiteX7" fmla="*/ 1396127 w 1724025"/>
              <a:gd name="connsiteY7" fmla="*/ 179070 h 219075"/>
              <a:gd name="connsiteX8" fmla="*/ 1352312 w 1724025"/>
              <a:gd name="connsiteY8" fmla="*/ 222885 h 219075"/>
              <a:gd name="connsiteX9" fmla="*/ 1298972 w 1724025"/>
              <a:gd name="connsiteY9" fmla="*/ 223837 h 219075"/>
              <a:gd name="connsiteX10" fmla="*/ 408384 w 1724025"/>
              <a:gd name="connsiteY10" fmla="*/ 223837 h 219075"/>
              <a:gd name="connsiteX11" fmla="*/ 382667 w 1724025"/>
              <a:gd name="connsiteY11" fmla="*/ 222885 h 219075"/>
              <a:gd name="connsiteX12" fmla="*/ 338852 w 1724025"/>
              <a:gd name="connsiteY12" fmla="*/ 179070 h 219075"/>
              <a:gd name="connsiteX13" fmla="*/ 331232 w 1724025"/>
              <a:gd name="connsiteY13" fmla="*/ 162878 h 219075"/>
              <a:gd name="connsiteX14" fmla="*/ 267414 w 1724025"/>
              <a:gd name="connsiteY14" fmla="*/ 148590 h 219075"/>
              <a:gd name="connsiteX15" fmla="*/ 236934 w 1724025"/>
              <a:gd name="connsiteY15" fmla="*/ 153353 h 219075"/>
              <a:gd name="connsiteX16" fmla="*/ 41672 w 1724025"/>
              <a:gd name="connsiteY16" fmla="*/ 160973 h 219075"/>
              <a:gd name="connsiteX17" fmla="*/ 714 w 1724025"/>
              <a:gd name="connsiteY17" fmla="*/ 126682 h 219075"/>
              <a:gd name="connsiteX18" fmla="*/ 3572 w 1724025"/>
              <a:gd name="connsiteY18" fmla="*/ 80963 h 219075"/>
              <a:gd name="connsiteX19" fmla="*/ 26432 w 1724025"/>
              <a:gd name="connsiteY19" fmla="*/ 62865 h 219075"/>
              <a:gd name="connsiteX20" fmla="*/ 211217 w 1724025"/>
              <a:gd name="connsiteY20" fmla="*/ 63817 h 219075"/>
              <a:gd name="connsiteX21" fmla="*/ 327422 w 1724025"/>
              <a:gd name="connsiteY21" fmla="*/ 63817 h 219075"/>
              <a:gd name="connsiteX22" fmla="*/ 335042 w 1724025"/>
              <a:gd name="connsiteY22" fmla="*/ 51435 h 219075"/>
              <a:gd name="connsiteX23" fmla="*/ 397907 w 1724025"/>
              <a:gd name="connsiteY23" fmla="*/ 0 h 219075"/>
              <a:gd name="connsiteX24" fmla="*/ 1334214 w 1724025"/>
              <a:gd name="connsiteY24" fmla="*/ 0 h 219075"/>
              <a:gd name="connsiteX25" fmla="*/ 1393269 w 1724025"/>
              <a:gd name="connsiteY25" fmla="*/ 52388 h 219075"/>
              <a:gd name="connsiteX26" fmla="*/ 1400889 w 1724025"/>
              <a:gd name="connsiteY26" fmla="*/ 63817 h 219075"/>
              <a:gd name="connsiteX27" fmla="*/ 1521857 w 1724025"/>
              <a:gd name="connsiteY27" fmla="*/ 62865 h 219075"/>
              <a:gd name="connsiteX28" fmla="*/ 1545669 w 1724025"/>
              <a:gd name="connsiteY28" fmla="*/ 60007 h 219075"/>
              <a:gd name="connsiteX29" fmla="*/ 1544717 w 1724025"/>
              <a:gd name="connsiteY29" fmla="*/ 60007 h 219075"/>
              <a:gd name="connsiteX30" fmla="*/ 1660922 w 1724025"/>
              <a:gd name="connsiteY30" fmla="*/ 61913 h 219075"/>
              <a:gd name="connsiteX31" fmla="*/ 1708547 w 1724025"/>
              <a:gd name="connsiteY31" fmla="*/ 6286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24025" h="219075">
                <a:moveTo>
                  <a:pt x="1708547" y="62865"/>
                </a:moveTo>
                <a:cubicBezTo>
                  <a:pt x="1733312" y="79057"/>
                  <a:pt x="1733312" y="120967"/>
                  <a:pt x="1722834" y="143828"/>
                </a:cubicBezTo>
                <a:cubicBezTo>
                  <a:pt x="1717119" y="156210"/>
                  <a:pt x="1695212" y="161925"/>
                  <a:pt x="1680924" y="160973"/>
                </a:cubicBezTo>
                <a:cubicBezTo>
                  <a:pt x="1633299" y="160973"/>
                  <a:pt x="1585674" y="160973"/>
                  <a:pt x="1538049" y="160973"/>
                </a:cubicBezTo>
                <a:cubicBezTo>
                  <a:pt x="1524714" y="160973"/>
                  <a:pt x="1511380" y="150495"/>
                  <a:pt x="1498044" y="148590"/>
                </a:cubicBezTo>
                <a:cubicBezTo>
                  <a:pt x="1487567" y="144780"/>
                  <a:pt x="1478042" y="144780"/>
                  <a:pt x="1467564" y="148590"/>
                </a:cubicBezTo>
                <a:cubicBezTo>
                  <a:pt x="1445657" y="146685"/>
                  <a:pt x="1423749" y="154305"/>
                  <a:pt x="1403747" y="162878"/>
                </a:cubicBezTo>
                <a:cubicBezTo>
                  <a:pt x="1395174" y="165735"/>
                  <a:pt x="1398032" y="173355"/>
                  <a:pt x="1396127" y="179070"/>
                </a:cubicBezTo>
                <a:cubicBezTo>
                  <a:pt x="1389459" y="200978"/>
                  <a:pt x="1374219" y="215265"/>
                  <a:pt x="1352312" y="222885"/>
                </a:cubicBezTo>
                <a:cubicBezTo>
                  <a:pt x="1335167" y="226695"/>
                  <a:pt x="1317069" y="223837"/>
                  <a:pt x="1298972" y="223837"/>
                </a:cubicBezTo>
                <a:cubicBezTo>
                  <a:pt x="1001792" y="223837"/>
                  <a:pt x="705564" y="223837"/>
                  <a:pt x="408384" y="223837"/>
                </a:cubicBezTo>
                <a:cubicBezTo>
                  <a:pt x="399812" y="223837"/>
                  <a:pt x="391239" y="224790"/>
                  <a:pt x="382667" y="222885"/>
                </a:cubicBezTo>
                <a:cubicBezTo>
                  <a:pt x="358854" y="218123"/>
                  <a:pt x="344567" y="202883"/>
                  <a:pt x="338852" y="179070"/>
                </a:cubicBezTo>
                <a:cubicBezTo>
                  <a:pt x="336947" y="173355"/>
                  <a:pt x="339804" y="165735"/>
                  <a:pt x="331232" y="162878"/>
                </a:cubicBezTo>
                <a:cubicBezTo>
                  <a:pt x="310277" y="160020"/>
                  <a:pt x="289322" y="146685"/>
                  <a:pt x="267414" y="148590"/>
                </a:cubicBezTo>
                <a:cubicBezTo>
                  <a:pt x="256937" y="144780"/>
                  <a:pt x="247412" y="150495"/>
                  <a:pt x="236934" y="153353"/>
                </a:cubicBezTo>
                <a:cubicBezTo>
                  <a:pt x="175974" y="167640"/>
                  <a:pt x="103584" y="159067"/>
                  <a:pt x="41672" y="160973"/>
                </a:cubicBezTo>
                <a:cubicBezTo>
                  <a:pt x="17859" y="161925"/>
                  <a:pt x="1667" y="150495"/>
                  <a:pt x="714" y="126682"/>
                </a:cubicBezTo>
                <a:cubicBezTo>
                  <a:pt x="714" y="111442"/>
                  <a:pt x="-2143" y="96203"/>
                  <a:pt x="3572" y="80963"/>
                </a:cubicBezTo>
                <a:cubicBezTo>
                  <a:pt x="6429" y="70485"/>
                  <a:pt x="16907" y="65723"/>
                  <a:pt x="26432" y="62865"/>
                </a:cubicBezTo>
                <a:cubicBezTo>
                  <a:pt x="84534" y="60960"/>
                  <a:pt x="153114" y="60007"/>
                  <a:pt x="211217" y="63817"/>
                </a:cubicBezTo>
                <a:cubicBezTo>
                  <a:pt x="250269" y="80010"/>
                  <a:pt x="288369" y="75248"/>
                  <a:pt x="327422" y="63817"/>
                </a:cubicBezTo>
                <a:cubicBezTo>
                  <a:pt x="332184" y="61913"/>
                  <a:pt x="334089" y="57150"/>
                  <a:pt x="335042" y="51435"/>
                </a:cubicBezTo>
                <a:cubicBezTo>
                  <a:pt x="342662" y="14288"/>
                  <a:pt x="359807" y="0"/>
                  <a:pt x="397907" y="0"/>
                </a:cubicBezTo>
                <a:cubicBezTo>
                  <a:pt x="710327" y="0"/>
                  <a:pt x="1021794" y="0"/>
                  <a:pt x="1334214" y="0"/>
                </a:cubicBezTo>
                <a:cubicBezTo>
                  <a:pt x="1369457" y="0"/>
                  <a:pt x="1388507" y="17145"/>
                  <a:pt x="1393269" y="52388"/>
                </a:cubicBezTo>
                <a:cubicBezTo>
                  <a:pt x="1394222" y="58103"/>
                  <a:pt x="1394222" y="61913"/>
                  <a:pt x="1400889" y="63817"/>
                </a:cubicBezTo>
                <a:cubicBezTo>
                  <a:pt x="1441847" y="75248"/>
                  <a:pt x="1481852" y="80963"/>
                  <a:pt x="1521857" y="62865"/>
                </a:cubicBezTo>
                <a:cubicBezTo>
                  <a:pt x="1529477" y="60960"/>
                  <a:pt x="1538049" y="63817"/>
                  <a:pt x="1545669" y="60007"/>
                </a:cubicBezTo>
                <a:lnTo>
                  <a:pt x="1544717" y="60007"/>
                </a:lnTo>
                <a:cubicBezTo>
                  <a:pt x="1582817" y="64770"/>
                  <a:pt x="1621869" y="60960"/>
                  <a:pt x="1660922" y="61913"/>
                </a:cubicBezTo>
                <a:cubicBezTo>
                  <a:pt x="1674257" y="62865"/>
                  <a:pt x="1696164" y="60960"/>
                  <a:pt x="1708547" y="6286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766A4824-C2B5-4DE7-9D20-B5B96CEEC676}"/>
              </a:ext>
            </a:extLst>
          </p:cNvPr>
          <p:cNvSpPr/>
          <p:nvPr/>
        </p:nvSpPr>
        <p:spPr>
          <a:xfrm>
            <a:off x="6340" y="4384475"/>
            <a:ext cx="12191852" cy="248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11890A1C-3EF2-4A71-B080-5425A8A39906}"/>
              </a:ext>
            </a:extLst>
          </p:cNvPr>
          <p:cNvSpPr/>
          <p:nvPr/>
        </p:nvSpPr>
        <p:spPr>
          <a:xfrm rot="1527593">
            <a:off x="10724366" y="1979522"/>
            <a:ext cx="1301529" cy="1066826"/>
          </a:xfrm>
          <a:custGeom>
            <a:avLst/>
            <a:gdLst>
              <a:gd name="connsiteX0" fmla="*/ 1169670 w 1162050"/>
              <a:gd name="connsiteY0" fmla="*/ 316230 h 952500"/>
              <a:gd name="connsiteX1" fmla="*/ 853440 w 1162050"/>
              <a:gd name="connsiteY1" fmla="*/ 0 h 952500"/>
              <a:gd name="connsiteX2" fmla="*/ 687705 w 1162050"/>
              <a:gd name="connsiteY2" fmla="*/ 46672 h 952500"/>
              <a:gd name="connsiteX3" fmla="*/ 537210 w 1162050"/>
              <a:gd name="connsiteY3" fmla="*/ 0 h 952500"/>
              <a:gd name="connsiteX4" fmla="*/ 312420 w 1162050"/>
              <a:gd name="connsiteY4" fmla="*/ 124777 h 952500"/>
              <a:gd name="connsiteX5" fmla="*/ 229552 w 1162050"/>
              <a:gd name="connsiteY5" fmla="*/ 109538 h 952500"/>
              <a:gd name="connsiteX6" fmla="*/ 0 w 1162050"/>
              <a:gd name="connsiteY6" fmla="*/ 339090 h 952500"/>
              <a:gd name="connsiteX7" fmla="*/ 229552 w 1162050"/>
              <a:gd name="connsiteY7" fmla="*/ 568643 h 952500"/>
              <a:gd name="connsiteX8" fmla="*/ 242888 w 1162050"/>
              <a:gd name="connsiteY8" fmla="*/ 568643 h 952500"/>
              <a:gd name="connsiteX9" fmla="*/ 220980 w 1162050"/>
              <a:gd name="connsiteY9" fmla="*/ 911543 h 952500"/>
              <a:gd name="connsiteX10" fmla="*/ 270510 w 1162050"/>
              <a:gd name="connsiteY10" fmla="*/ 958215 h 952500"/>
              <a:gd name="connsiteX11" fmla="*/ 699135 w 1162050"/>
              <a:gd name="connsiteY11" fmla="*/ 934403 h 952500"/>
              <a:gd name="connsiteX12" fmla="*/ 741997 w 1162050"/>
              <a:gd name="connsiteY12" fmla="*/ 937260 h 952500"/>
              <a:gd name="connsiteX13" fmla="*/ 765810 w 1162050"/>
              <a:gd name="connsiteY13" fmla="*/ 943928 h 952500"/>
              <a:gd name="connsiteX14" fmla="*/ 771525 w 1162050"/>
              <a:gd name="connsiteY14" fmla="*/ 943928 h 952500"/>
              <a:gd name="connsiteX15" fmla="*/ 849630 w 1162050"/>
              <a:gd name="connsiteY15" fmla="*/ 959168 h 952500"/>
              <a:gd name="connsiteX16" fmla="*/ 898207 w 1162050"/>
              <a:gd name="connsiteY16" fmla="*/ 911543 h 952500"/>
              <a:gd name="connsiteX17" fmla="*/ 878205 w 1162050"/>
              <a:gd name="connsiteY17" fmla="*/ 632460 h 952500"/>
              <a:gd name="connsiteX18" fmla="*/ 1169670 w 1162050"/>
              <a:gd name="connsiteY18" fmla="*/ 31623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050" h="952500">
                <a:moveTo>
                  <a:pt x="1169670" y="316230"/>
                </a:moveTo>
                <a:cubicBezTo>
                  <a:pt x="1169670" y="141922"/>
                  <a:pt x="1027747" y="0"/>
                  <a:pt x="853440" y="0"/>
                </a:cubicBezTo>
                <a:cubicBezTo>
                  <a:pt x="792480" y="0"/>
                  <a:pt x="736282" y="17145"/>
                  <a:pt x="687705" y="46672"/>
                </a:cubicBezTo>
                <a:cubicBezTo>
                  <a:pt x="644843" y="17145"/>
                  <a:pt x="593407" y="0"/>
                  <a:pt x="537210" y="0"/>
                </a:cubicBezTo>
                <a:cubicBezTo>
                  <a:pt x="442913" y="0"/>
                  <a:pt x="360045" y="49530"/>
                  <a:pt x="312420" y="124777"/>
                </a:cubicBezTo>
                <a:cubicBezTo>
                  <a:pt x="286702" y="114300"/>
                  <a:pt x="258127" y="109538"/>
                  <a:pt x="229552" y="109538"/>
                </a:cubicBezTo>
                <a:cubicBezTo>
                  <a:pt x="102870" y="109538"/>
                  <a:pt x="0" y="212408"/>
                  <a:pt x="0" y="339090"/>
                </a:cubicBezTo>
                <a:cubicBezTo>
                  <a:pt x="0" y="465773"/>
                  <a:pt x="102870" y="568643"/>
                  <a:pt x="229552" y="568643"/>
                </a:cubicBezTo>
                <a:cubicBezTo>
                  <a:pt x="234315" y="568643"/>
                  <a:pt x="238125" y="568643"/>
                  <a:pt x="242888" y="568643"/>
                </a:cubicBezTo>
                <a:cubicBezTo>
                  <a:pt x="234315" y="682943"/>
                  <a:pt x="227647" y="797243"/>
                  <a:pt x="220980" y="911543"/>
                </a:cubicBezTo>
                <a:cubicBezTo>
                  <a:pt x="218122" y="958215"/>
                  <a:pt x="226695" y="965835"/>
                  <a:pt x="270510" y="958215"/>
                </a:cubicBezTo>
                <a:cubicBezTo>
                  <a:pt x="412432" y="933450"/>
                  <a:pt x="555307" y="915353"/>
                  <a:pt x="699135" y="934403"/>
                </a:cubicBezTo>
                <a:cubicBezTo>
                  <a:pt x="713422" y="933450"/>
                  <a:pt x="727710" y="934403"/>
                  <a:pt x="741997" y="937260"/>
                </a:cubicBezTo>
                <a:cubicBezTo>
                  <a:pt x="750570" y="939165"/>
                  <a:pt x="759142" y="941070"/>
                  <a:pt x="765810" y="943928"/>
                </a:cubicBezTo>
                <a:cubicBezTo>
                  <a:pt x="767715" y="943928"/>
                  <a:pt x="769620" y="943928"/>
                  <a:pt x="771525" y="943928"/>
                </a:cubicBezTo>
                <a:cubicBezTo>
                  <a:pt x="797242" y="950595"/>
                  <a:pt x="822960" y="957262"/>
                  <a:pt x="849630" y="959168"/>
                </a:cubicBezTo>
                <a:cubicBezTo>
                  <a:pt x="893445" y="962025"/>
                  <a:pt x="901065" y="958215"/>
                  <a:pt x="898207" y="911543"/>
                </a:cubicBezTo>
                <a:cubicBezTo>
                  <a:pt x="891540" y="818198"/>
                  <a:pt x="885825" y="725805"/>
                  <a:pt x="878205" y="632460"/>
                </a:cubicBezTo>
                <a:cubicBezTo>
                  <a:pt x="1041082" y="618173"/>
                  <a:pt x="1169670" y="481965"/>
                  <a:pt x="1169670" y="31623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0B33006F-9E85-49B1-9543-7807AD385C8D}"/>
              </a:ext>
            </a:extLst>
          </p:cNvPr>
          <p:cNvSpPr/>
          <p:nvPr/>
        </p:nvSpPr>
        <p:spPr>
          <a:xfrm>
            <a:off x="8839953" y="295063"/>
            <a:ext cx="2102606" cy="1104418"/>
          </a:xfrm>
          <a:custGeom>
            <a:avLst/>
            <a:gdLst>
              <a:gd name="connsiteX0" fmla="*/ 46837 w 2024361"/>
              <a:gd name="connsiteY0" fmla="*/ 969645 h 1063319"/>
              <a:gd name="connsiteX1" fmla="*/ 1977524 w 2024361"/>
              <a:gd name="connsiteY1" fmla="*/ 969645 h 1063319"/>
              <a:gd name="connsiteX2" fmla="*/ 2024361 w 2024361"/>
              <a:gd name="connsiteY2" fmla="*/ 1016482 h 1063319"/>
              <a:gd name="connsiteX3" fmla="*/ 1977524 w 2024361"/>
              <a:gd name="connsiteY3" fmla="*/ 1063319 h 1063319"/>
              <a:gd name="connsiteX4" fmla="*/ 46837 w 2024361"/>
              <a:gd name="connsiteY4" fmla="*/ 1063319 h 1063319"/>
              <a:gd name="connsiteX5" fmla="*/ 0 w 2024361"/>
              <a:gd name="connsiteY5" fmla="*/ 1016482 h 1063319"/>
              <a:gd name="connsiteX6" fmla="*/ 46837 w 2024361"/>
              <a:gd name="connsiteY6" fmla="*/ 969645 h 1063319"/>
              <a:gd name="connsiteX7" fmla="*/ 902931 w 2024361"/>
              <a:gd name="connsiteY7" fmla="*/ 0 h 1063319"/>
              <a:gd name="connsiteX8" fmla="*/ 1107028 w 2024361"/>
              <a:gd name="connsiteY8" fmla="*/ 0 h 1063319"/>
              <a:gd name="connsiteX9" fmla="*/ 1174137 w 2024361"/>
              <a:gd name="connsiteY9" fmla="*/ 67109 h 1063319"/>
              <a:gd name="connsiteX10" fmla="*/ 1174137 w 2024361"/>
              <a:gd name="connsiteY10" fmla="*/ 87756 h 1063319"/>
              <a:gd name="connsiteX11" fmla="*/ 1107028 w 2024361"/>
              <a:gd name="connsiteY11" fmla="*/ 154865 h 1063319"/>
              <a:gd name="connsiteX12" fmla="*/ 1093042 w 2024361"/>
              <a:gd name="connsiteY12" fmla="*/ 154865 h 1063319"/>
              <a:gd name="connsiteX13" fmla="*/ 1093042 w 2024361"/>
              <a:gd name="connsiteY13" fmla="*/ 226671 h 1063319"/>
              <a:gd name="connsiteX14" fmla="*/ 1124230 w 2024361"/>
              <a:gd name="connsiteY14" fmla="*/ 227657 h 1063319"/>
              <a:gd name="connsiteX15" fmla="*/ 1535959 w 2024361"/>
              <a:gd name="connsiteY15" fmla="*/ 359320 h 1063319"/>
              <a:gd name="connsiteX16" fmla="*/ 1955449 w 2024361"/>
              <a:gd name="connsiteY16" fmla="*/ 899670 h 1063319"/>
              <a:gd name="connsiteX17" fmla="*/ 1959031 w 2024361"/>
              <a:gd name="connsiteY17" fmla="*/ 914250 h 1063319"/>
              <a:gd name="connsiteX18" fmla="*/ 65332 w 2024361"/>
              <a:gd name="connsiteY18" fmla="*/ 914250 h 1063319"/>
              <a:gd name="connsiteX19" fmla="*/ 73185 w 2024361"/>
              <a:gd name="connsiteY19" fmla="*/ 887918 h 1063319"/>
              <a:gd name="connsiteX20" fmla="*/ 474022 w 2024361"/>
              <a:gd name="connsiteY20" fmla="*/ 359305 h 1063319"/>
              <a:gd name="connsiteX21" fmla="*/ 835976 w 2024361"/>
              <a:gd name="connsiteY21" fmla="*/ 235471 h 1063319"/>
              <a:gd name="connsiteX22" fmla="*/ 916917 w 2024361"/>
              <a:gd name="connsiteY22" fmla="*/ 228413 h 1063319"/>
              <a:gd name="connsiteX23" fmla="*/ 916917 w 2024361"/>
              <a:gd name="connsiteY23" fmla="*/ 154865 h 1063319"/>
              <a:gd name="connsiteX24" fmla="*/ 902931 w 2024361"/>
              <a:gd name="connsiteY24" fmla="*/ 154865 h 1063319"/>
              <a:gd name="connsiteX25" fmla="*/ 835822 w 2024361"/>
              <a:gd name="connsiteY25" fmla="*/ 87756 h 1063319"/>
              <a:gd name="connsiteX26" fmla="*/ 835822 w 2024361"/>
              <a:gd name="connsiteY26" fmla="*/ 67109 h 1063319"/>
              <a:gd name="connsiteX27" fmla="*/ 902931 w 2024361"/>
              <a:gd name="connsiteY27" fmla="*/ 0 h 106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4361" h="1063319">
                <a:moveTo>
                  <a:pt x="46837" y="969645"/>
                </a:moveTo>
                <a:lnTo>
                  <a:pt x="1977524" y="969645"/>
                </a:lnTo>
                <a:cubicBezTo>
                  <a:pt x="2003391" y="969645"/>
                  <a:pt x="2024361" y="990615"/>
                  <a:pt x="2024361" y="1016482"/>
                </a:cubicBezTo>
                <a:cubicBezTo>
                  <a:pt x="2024361" y="1042349"/>
                  <a:pt x="2003391" y="1063319"/>
                  <a:pt x="1977524" y="1063319"/>
                </a:cubicBezTo>
                <a:lnTo>
                  <a:pt x="46837" y="1063319"/>
                </a:lnTo>
                <a:cubicBezTo>
                  <a:pt x="20970" y="1063319"/>
                  <a:pt x="0" y="1042349"/>
                  <a:pt x="0" y="1016482"/>
                </a:cubicBezTo>
                <a:cubicBezTo>
                  <a:pt x="0" y="990615"/>
                  <a:pt x="20970" y="969645"/>
                  <a:pt x="46837" y="969645"/>
                </a:cubicBezTo>
                <a:close/>
                <a:moveTo>
                  <a:pt x="902931" y="0"/>
                </a:moveTo>
                <a:lnTo>
                  <a:pt x="1107028" y="0"/>
                </a:lnTo>
                <a:cubicBezTo>
                  <a:pt x="1144091" y="0"/>
                  <a:pt x="1174137" y="30046"/>
                  <a:pt x="1174137" y="67109"/>
                </a:cubicBezTo>
                <a:lnTo>
                  <a:pt x="1174137" y="87756"/>
                </a:lnTo>
                <a:cubicBezTo>
                  <a:pt x="1174137" y="124819"/>
                  <a:pt x="1144091" y="154865"/>
                  <a:pt x="1107028" y="154865"/>
                </a:cubicBezTo>
                <a:lnTo>
                  <a:pt x="1093042" y="154865"/>
                </a:lnTo>
                <a:lnTo>
                  <a:pt x="1093042" y="226671"/>
                </a:lnTo>
                <a:lnTo>
                  <a:pt x="1124230" y="227657"/>
                </a:lnTo>
                <a:cubicBezTo>
                  <a:pt x="1270157" y="241304"/>
                  <a:pt x="1414232" y="282847"/>
                  <a:pt x="1535959" y="359320"/>
                </a:cubicBezTo>
                <a:cubicBezTo>
                  <a:pt x="1738838" y="486775"/>
                  <a:pt x="1884893" y="679811"/>
                  <a:pt x="1955449" y="899670"/>
                </a:cubicBezTo>
                <a:lnTo>
                  <a:pt x="1959031" y="914250"/>
                </a:lnTo>
                <a:lnTo>
                  <a:pt x="65332" y="914250"/>
                </a:lnTo>
                <a:lnTo>
                  <a:pt x="73185" y="887918"/>
                </a:lnTo>
                <a:cubicBezTo>
                  <a:pt x="158267" y="658940"/>
                  <a:pt x="315388" y="458958"/>
                  <a:pt x="474022" y="359305"/>
                </a:cubicBezTo>
                <a:cubicBezTo>
                  <a:pt x="569202" y="299514"/>
                  <a:pt x="696685" y="255890"/>
                  <a:pt x="835976" y="235471"/>
                </a:cubicBezTo>
                <a:lnTo>
                  <a:pt x="916917" y="228413"/>
                </a:lnTo>
                <a:lnTo>
                  <a:pt x="916917" y="154865"/>
                </a:lnTo>
                <a:lnTo>
                  <a:pt x="902931" y="154865"/>
                </a:lnTo>
                <a:cubicBezTo>
                  <a:pt x="865868" y="154865"/>
                  <a:pt x="835822" y="124819"/>
                  <a:pt x="835822" y="87756"/>
                </a:cubicBezTo>
                <a:lnTo>
                  <a:pt x="835822" y="67109"/>
                </a:lnTo>
                <a:cubicBezTo>
                  <a:pt x="835822" y="30046"/>
                  <a:pt x="865868" y="0"/>
                  <a:pt x="902931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288A094A-5DC6-4D04-813B-D0198039EDE6}"/>
              </a:ext>
            </a:extLst>
          </p:cNvPr>
          <p:cNvSpPr/>
          <p:nvPr/>
        </p:nvSpPr>
        <p:spPr>
          <a:xfrm rot="19901219">
            <a:off x="1263062" y="2834151"/>
            <a:ext cx="187146" cy="1195958"/>
          </a:xfrm>
          <a:custGeom>
            <a:avLst/>
            <a:gdLst>
              <a:gd name="connsiteX0" fmla="*/ 42360 w 283914"/>
              <a:gd name="connsiteY0" fmla="*/ 0 h 1814359"/>
              <a:gd name="connsiteX1" fmla="*/ 54179 w 283914"/>
              <a:gd name="connsiteY1" fmla="*/ 4263 h 1814359"/>
              <a:gd name="connsiteX2" fmla="*/ 58533 w 283914"/>
              <a:gd name="connsiteY2" fmla="*/ 13419 h 1814359"/>
              <a:gd name="connsiteX3" fmla="*/ 58533 w 283914"/>
              <a:gd name="connsiteY3" fmla="*/ 386942 h 1814359"/>
              <a:gd name="connsiteX4" fmla="*/ 76160 w 283914"/>
              <a:gd name="connsiteY4" fmla="*/ 402293 h 1814359"/>
              <a:gd name="connsiteX5" fmla="*/ 93787 w 283914"/>
              <a:gd name="connsiteY5" fmla="*/ 386942 h 1814359"/>
              <a:gd name="connsiteX6" fmla="*/ 93787 w 283914"/>
              <a:gd name="connsiteY6" fmla="*/ 14507 h 1814359"/>
              <a:gd name="connsiteX7" fmla="*/ 98658 w 283914"/>
              <a:gd name="connsiteY7" fmla="*/ 4263 h 1814359"/>
              <a:gd name="connsiteX8" fmla="*/ 110477 w 283914"/>
              <a:gd name="connsiteY8" fmla="*/ 0 h 1814359"/>
              <a:gd name="connsiteX9" fmla="*/ 122295 w 283914"/>
              <a:gd name="connsiteY9" fmla="*/ 4263 h 1814359"/>
              <a:gd name="connsiteX10" fmla="*/ 126028 w 283914"/>
              <a:gd name="connsiteY10" fmla="*/ 12112 h 1814359"/>
              <a:gd name="connsiteX11" fmla="*/ 126027 w 283914"/>
              <a:gd name="connsiteY11" fmla="*/ 386789 h 1814359"/>
              <a:gd name="connsiteX12" fmla="*/ 143654 w 283914"/>
              <a:gd name="connsiteY12" fmla="*/ 402141 h 1814359"/>
              <a:gd name="connsiteX13" fmla="*/ 161281 w 283914"/>
              <a:gd name="connsiteY13" fmla="*/ 386789 h 1814359"/>
              <a:gd name="connsiteX14" fmla="*/ 161281 w 283914"/>
              <a:gd name="connsiteY14" fmla="*/ 12671 h 1814359"/>
              <a:gd name="connsiteX15" fmla="*/ 165280 w 283914"/>
              <a:gd name="connsiteY15" fmla="*/ 4263 h 1814359"/>
              <a:gd name="connsiteX16" fmla="*/ 177098 w 283914"/>
              <a:gd name="connsiteY16" fmla="*/ 0 h 1814359"/>
              <a:gd name="connsiteX17" fmla="*/ 188917 w 283914"/>
              <a:gd name="connsiteY17" fmla="*/ 4263 h 1814359"/>
              <a:gd name="connsiteX18" fmla="*/ 193523 w 283914"/>
              <a:gd name="connsiteY18" fmla="*/ 13949 h 1814359"/>
              <a:gd name="connsiteX19" fmla="*/ 193523 w 283914"/>
              <a:gd name="connsiteY19" fmla="*/ 383300 h 1814359"/>
              <a:gd name="connsiteX20" fmla="*/ 211150 w 283914"/>
              <a:gd name="connsiteY20" fmla="*/ 398651 h 1814359"/>
              <a:gd name="connsiteX21" fmla="*/ 228777 w 283914"/>
              <a:gd name="connsiteY21" fmla="*/ 383300 h 1814359"/>
              <a:gd name="connsiteX22" fmla="*/ 228777 w 283914"/>
              <a:gd name="connsiteY22" fmla="*/ 13976 h 1814359"/>
              <a:gd name="connsiteX23" fmla="*/ 233396 w 283914"/>
              <a:gd name="connsiteY23" fmla="*/ 4263 h 1814359"/>
              <a:gd name="connsiteX24" fmla="*/ 245215 w 283914"/>
              <a:gd name="connsiteY24" fmla="*/ 0 h 1814359"/>
              <a:gd name="connsiteX25" fmla="*/ 261928 w 283914"/>
              <a:gd name="connsiteY25" fmla="*/ 14556 h 1814359"/>
              <a:gd name="connsiteX26" fmla="*/ 283914 w 283914"/>
              <a:gd name="connsiteY26" fmla="*/ 553277 h 1814359"/>
              <a:gd name="connsiteX27" fmla="*/ 181505 w 283914"/>
              <a:gd name="connsiteY27" fmla="*/ 706175 h 1814359"/>
              <a:gd name="connsiteX28" fmla="*/ 181723 w 283914"/>
              <a:gd name="connsiteY28" fmla="*/ 706175 h 1814359"/>
              <a:gd name="connsiteX29" fmla="*/ 202579 w 283914"/>
              <a:gd name="connsiteY29" fmla="*/ 1752609 h 1814359"/>
              <a:gd name="connsiteX30" fmla="*/ 202348 w 283914"/>
              <a:gd name="connsiteY30" fmla="*/ 1752609 h 1814359"/>
              <a:gd name="connsiteX31" fmla="*/ 202579 w 283914"/>
              <a:gd name="connsiteY31" fmla="*/ 1753752 h 1814359"/>
              <a:gd name="connsiteX32" fmla="*/ 141972 w 283914"/>
              <a:gd name="connsiteY32" fmla="*/ 1814359 h 1814359"/>
              <a:gd name="connsiteX33" fmla="*/ 81365 w 283914"/>
              <a:gd name="connsiteY33" fmla="*/ 1753752 h 1814359"/>
              <a:gd name="connsiteX34" fmla="*/ 81596 w 283914"/>
              <a:gd name="connsiteY34" fmla="*/ 1752609 h 1814359"/>
              <a:gd name="connsiteX35" fmla="*/ 81365 w 283914"/>
              <a:gd name="connsiteY35" fmla="*/ 1752609 h 1814359"/>
              <a:gd name="connsiteX36" fmla="*/ 102221 w 283914"/>
              <a:gd name="connsiteY36" fmla="*/ 706175 h 1814359"/>
              <a:gd name="connsiteX37" fmla="*/ 102440 w 283914"/>
              <a:gd name="connsiteY37" fmla="*/ 706175 h 1814359"/>
              <a:gd name="connsiteX38" fmla="*/ 32 w 283914"/>
              <a:gd name="connsiteY38" fmla="*/ 553277 h 1814359"/>
              <a:gd name="connsiteX39" fmla="*/ 25647 w 283914"/>
              <a:gd name="connsiteY39" fmla="*/ 14556 h 1814359"/>
              <a:gd name="connsiteX40" fmla="*/ 42360 w 283914"/>
              <a:gd name="connsiteY40" fmla="*/ 0 h 181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3914" h="1814359">
                <a:moveTo>
                  <a:pt x="42360" y="0"/>
                </a:moveTo>
                <a:cubicBezTo>
                  <a:pt x="46976" y="0"/>
                  <a:pt x="51154" y="1630"/>
                  <a:pt x="54179" y="4263"/>
                </a:cubicBezTo>
                <a:lnTo>
                  <a:pt x="58533" y="13419"/>
                </a:lnTo>
                <a:cubicBezTo>
                  <a:pt x="58533" y="137926"/>
                  <a:pt x="58533" y="262434"/>
                  <a:pt x="58533" y="386942"/>
                </a:cubicBezTo>
                <a:cubicBezTo>
                  <a:pt x="58533" y="395420"/>
                  <a:pt x="66424" y="402293"/>
                  <a:pt x="76160" y="402293"/>
                </a:cubicBezTo>
                <a:cubicBezTo>
                  <a:pt x="85895" y="402293"/>
                  <a:pt x="93787" y="395420"/>
                  <a:pt x="93787" y="386942"/>
                </a:cubicBezTo>
                <a:lnTo>
                  <a:pt x="93787" y="14507"/>
                </a:lnTo>
                <a:lnTo>
                  <a:pt x="98658" y="4263"/>
                </a:lnTo>
                <a:cubicBezTo>
                  <a:pt x="101683" y="1630"/>
                  <a:pt x="105861" y="0"/>
                  <a:pt x="110477" y="0"/>
                </a:cubicBezTo>
                <a:cubicBezTo>
                  <a:pt x="115092" y="0"/>
                  <a:pt x="119271" y="1630"/>
                  <a:pt x="122295" y="4263"/>
                </a:cubicBezTo>
                <a:lnTo>
                  <a:pt x="126028" y="12112"/>
                </a:lnTo>
                <a:cubicBezTo>
                  <a:pt x="126028" y="137004"/>
                  <a:pt x="126027" y="261897"/>
                  <a:pt x="126027" y="386789"/>
                </a:cubicBezTo>
                <a:cubicBezTo>
                  <a:pt x="126027" y="395267"/>
                  <a:pt x="133919" y="402141"/>
                  <a:pt x="143654" y="402141"/>
                </a:cubicBezTo>
                <a:cubicBezTo>
                  <a:pt x="153389" y="402141"/>
                  <a:pt x="161281" y="395267"/>
                  <a:pt x="161281" y="386789"/>
                </a:cubicBezTo>
                <a:lnTo>
                  <a:pt x="161281" y="12671"/>
                </a:lnTo>
                <a:lnTo>
                  <a:pt x="165280" y="4263"/>
                </a:lnTo>
                <a:cubicBezTo>
                  <a:pt x="168305" y="1630"/>
                  <a:pt x="172483" y="0"/>
                  <a:pt x="177098" y="0"/>
                </a:cubicBezTo>
                <a:cubicBezTo>
                  <a:pt x="181714" y="0"/>
                  <a:pt x="185892" y="1630"/>
                  <a:pt x="188917" y="4263"/>
                </a:cubicBezTo>
                <a:lnTo>
                  <a:pt x="193523" y="13949"/>
                </a:lnTo>
                <a:cubicBezTo>
                  <a:pt x="193523" y="137066"/>
                  <a:pt x="193523" y="260183"/>
                  <a:pt x="193523" y="383300"/>
                </a:cubicBezTo>
                <a:cubicBezTo>
                  <a:pt x="193523" y="391778"/>
                  <a:pt x="201415" y="398651"/>
                  <a:pt x="211150" y="398651"/>
                </a:cubicBezTo>
                <a:cubicBezTo>
                  <a:pt x="220885" y="398651"/>
                  <a:pt x="228777" y="391778"/>
                  <a:pt x="228777" y="383300"/>
                </a:cubicBezTo>
                <a:lnTo>
                  <a:pt x="228777" y="13976"/>
                </a:lnTo>
                <a:lnTo>
                  <a:pt x="233396" y="4263"/>
                </a:lnTo>
                <a:cubicBezTo>
                  <a:pt x="236421" y="1630"/>
                  <a:pt x="240599" y="0"/>
                  <a:pt x="245215" y="0"/>
                </a:cubicBezTo>
                <a:cubicBezTo>
                  <a:pt x="254446" y="0"/>
                  <a:pt x="261928" y="6517"/>
                  <a:pt x="261928" y="14556"/>
                </a:cubicBezTo>
                <a:lnTo>
                  <a:pt x="283914" y="553277"/>
                </a:lnTo>
                <a:cubicBezTo>
                  <a:pt x="284158" y="583414"/>
                  <a:pt x="215641" y="655209"/>
                  <a:pt x="181505" y="706175"/>
                </a:cubicBezTo>
                <a:lnTo>
                  <a:pt x="181723" y="706175"/>
                </a:lnTo>
                <a:lnTo>
                  <a:pt x="202579" y="1752609"/>
                </a:lnTo>
                <a:lnTo>
                  <a:pt x="202348" y="1752609"/>
                </a:lnTo>
                <a:lnTo>
                  <a:pt x="202579" y="1753752"/>
                </a:lnTo>
                <a:cubicBezTo>
                  <a:pt x="202579" y="1787224"/>
                  <a:pt x="175444" y="1814359"/>
                  <a:pt x="141972" y="1814359"/>
                </a:cubicBezTo>
                <a:cubicBezTo>
                  <a:pt x="108500" y="1814359"/>
                  <a:pt x="81365" y="1787224"/>
                  <a:pt x="81365" y="1753752"/>
                </a:cubicBezTo>
                <a:lnTo>
                  <a:pt x="81596" y="1752609"/>
                </a:lnTo>
                <a:lnTo>
                  <a:pt x="81365" y="1752609"/>
                </a:lnTo>
                <a:lnTo>
                  <a:pt x="102221" y="706175"/>
                </a:lnTo>
                <a:lnTo>
                  <a:pt x="102440" y="706175"/>
                </a:lnTo>
                <a:cubicBezTo>
                  <a:pt x="68304" y="655209"/>
                  <a:pt x="-1708" y="580810"/>
                  <a:pt x="32" y="553277"/>
                </a:cubicBezTo>
                <a:lnTo>
                  <a:pt x="25647" y="14556"/>
                </a:lnTo>
                <a:cubicBezTo>
                  <a:pt x="25647" y="6517"/>
                  <a:pt x="33130" y="0"/>
                  <a:pt x="4236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B8A0CAA7-AF68-4782-9D2C-C75609AF5131}"/>
              </a:ext>
            </a:extLst>
          </p:cNvPr>
          <p:cNvSpPr/>
          <p:nvPr/>
        </p:nvSpPr>
        <p:spPr>
          <a:xfrm rot="892310">
            <a:off x="1367397" y="2680367"/>
            <a:ext cx="135813" cy="1297557"/>
          </a:xfrm>
          <a:custGeom>
            <a:avLst/>
            <a:gdLst>
              <a:gd name="connsiteX0" fmla="*/ 99980 w 206039"/>
              <a:gd name="connsiteY0" fmla="*/ 933584 h 1968492"/>
              <a:gd name="connsiteX1" fmla="*/ 183997 w 206039"/>
              <a:gd name="connsiteY1" fmla="*/ 933584 h 1968492"/>
              <a:gd name="connsiteX2" fmla="*/ 206038 w 206039"/>
              <a:gd name="connsiteY2" fmla="*/ 1910824 h 1968492"/>
              <a:gd name="connsiteX3" fmla="*/ 205795 w 206039"/>
              <a:gd name="connsiteY3" fmla="*/ 1910824 h 1968492"/>
              <a:gd name="connsiteX4" fmla="*/ 206039 w 206039"/>
              <a:gd name="connsiteY4" fmla="*/ 1911892 h 1968492"/>
              <a:gd name="connsiteX5" fmla="*/ 141989 w 206039"/>
              <a:gd name="connsiteY5" fmla="*/ 1968492 h 1968492"/>
              <a:gd name="connsiteX6" fmla="*/ 77939 w 206039"/>
              <a:gd name="connsiteY6" fmla="*/ 1911892 h 1968492"/>
              <a:gd name="connsiteX7" fmla="*/ 78183 w 206039"/>
              <a:gd name="connsiteY7" fmla="*/ 1910824 h 1968492"/>
              <a:gd name="connsiteX8" fmla="*/ 77939 w 206039"/>
              <a:gd name="connsiteY8" fmla="*/ 1910824 h 1968492"/>
              <a:gd name="connsiteX9" fmla="*/ 187276 w 206039"/>
              <a:gd name="connsiteY9" fmla="*/ 0 h 1968492"/>
              <a:gd name="connsiteX10" fmla="*/ 183816 w 206039"/>
              <a:gd name="connsiteY10" fmla="*/ 932812 h 1968492"/>
              <a:gd name="connsiteX11" fmla="*/ 3899 w 206039"/>
              <a:gd name="connsiteY11" fmla="*/ 929933 h 1968492"/>
              <a:gd name="connsiteX12" fmla="*/ 187276 w 206039"/>
              <a:gd name="connsiteY12" fmla="*/ 0 h 196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039" h="1968492">
                <a:moveTo>
                  <a:pt x="99980" y="933584"/>
                </a:moveTo>
                <a:lnTo>
                  <a:pt x="183997" y="933584"/>
                </a:lnTo>
                <a:lnTo>
                  <a:pt x="206038" y="1910824"/>
                </a:lnTo>
                <a:lnTo>
                  <a:pt x="205795" y="1910824"/>
                </a:lnTo>
                <a:lnTo>
                  <a:pt x="206039" y="1911892"/>
                </a:lnTo>
                <a:cubicBezTo>
                  <a:pt x="206039" y="1943151"/>
                  <a:pt x="177363" y="1968492"/>
                  <a:pt x="141989" y="1968492"/>
                </a:cubicBezTo>
                <a:cubicBezTo>
                  <a:pt x="106615" y="1968492"/>
                  <a:pt x="77939" y="1943151"/>
                  <a:pt x="77939" y="1911892"/>
                </a:cubicBezTo>
                <a:lnTo>
                  <a:pt x="78183" y="1910824"/>
                </a:lnTo>
                <a:lnTo>
                  <a:pt x="77939" y="1910824"/>
                </a:lnTo>
                <a:close/>
                <a:moveTo>
                  <a:pt x="187276" y="0"/>
                </a:moveTo>
                <a:cubicBezTo>
                  <a:pt x="198810" y="2879"/>
                  <a:pt x="193043" y="587326"/>
                  <a:pt x="183816" y="932812"/>
                </a:cubicBezTo>
                <a:cubicBezTo>
                  <a:pt x="126151" y="931852"/>
                  <a:pt x="58105" y="936651"/>
                  <a:pt x="3899" y="929933"/>
                </a:cubicBezTo>
                <a:cubicBezTo>
                  <a:pt x="-16861" y="524947"/>
                  <a:pt x="45419" y="4798"/>
                  <a:pt x="1872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64F4F042-E481-4884-88C2-4952BE65B8E3}"/>
              </a:ext>
            </a:extLst>
          </p:cNvPr>
          <p:cNvSpPr/>
          <p:nvPr/>
        </p:nvSpPr>
        <p:spPr>
          <a:xfrm rot="1421008">
            <a:off x="9290871" y="1951830"/>
            <a:ext cx="462147" cy="1702532"/>
          </a:xfrm>
          <a:custGeom>
            <a:avLst/>
            <a:gdLst>
              <a:gd name="connsiteX0" fmla="*/ 354423 w 728344"/>
              <a:gd name="connsiteY0" fmla="*/ 2536507 h 2683192"/>
              <a:gd name="connsiteX1" fmla="*/ 331563 w 728344"/>
              <a:gd name="connsiteY1" fmla="*/ 2585085 h 2683192"/>
              <a:gd name="connsiteX2" fmla="*/ 380140 w 728344"/>
              <a:gd name="connsiteY2" fmla="*/ 2607944 h 2683192"/>
              <a:gd name="connsiteX3" fmla="*/ 403001 w 728344"/>
              <a:gd name="connsiteY3" fmla="*/ 2559367 h 2683192"/>
              <a:gd name="connsiteX4" fmla="*/ 354423 w 728344"/>
              <a:gd name="connsiteY4" fmla="*/ 2536507 h 2683192"/>
              <a:gd name="connsiteX5" fmla="*/ 590643 w 728344"/>
              <a:gd name="connsiteY5" fmla="*/ 141923 h 2683192"/>
              <a:gd name="connsiteX6" fmla="*/ 562068 w 728344"/>
              <a:gd name="connsiteY6" fmla="*/ 165735 h 2683192"/>
              <a:gd name="connsiteX7" fmla="*/ 562068 w 728344"/>
              <a:gd name="connsiteY7" fmla="*/ 782955 h 2683192"/>
              <a:gd name="connsiteX8" fmla="*/ 590643 w 728344"/>
              <a:gd name="connsiteY8" fmla="*/ 806768 h 2683192"/>
              <a:gd name="connsiteX9" fmla="*/ 619218 w 728344"/>
              <a:gd name="connsiteY9" fmla="*/ 782955 h 2683192"/>
              <a:gd name="connsiteX10" fmla="*/ 619218 w 728344"/>
              <a:gd name="connsiteY10" fmla="*/ 165735 h 2683192"/>
              <a:gd name="connsiteX11" fmla="*/ 590643 w 728344"/>
              <a:gd name="connsiteY11" fmla="*/ 141923 h 2683192"/>
              <a:gd name="connsiteX12" fmla="*/ 479201 w 728344"/>
              <a:gd name="connsiteY12" fmla="*/ 141923 h 2683192"/>
              <a:gd name="connsiteX13" fmla="*/ 450626 w 728344"/>
              <a:gd name="connsiteY13" fmla="*/ 165735 h 2683192"/>
              <a:gd name="connsiteX14" fmla="*/ 450626 w 728344"/>
              <a:gd name="connsiteY14" fmla="*/ 782955 h 2683192"/>
              <a:gd name="connsiteX15" fmla="*/ 479201 w 728344"/>
              <a:gd name="connsiteY15" fmla="*/ 806768 h 2683192"/>
              <a:gd name="connsiteX16" fmla="*/ 507776 w 728344"/>
              <a:gd name="connsiteY16" fmla="*/ 782955 h 2683192"/>
              <a:gd name="connsiteX17" fmla="*/ 507776 w 728344"/>
              <a:gd name="connsiteY17" fmla="*/ 165735 h 2683192"/>
              <a:gd name="connsiteX18" fmla="*/ 479201 w 728344"/>
              <a:gd name="connsiteY18" fmla="*/ 141923 h 2683192"/>
              <a:gd name="connsiteX19" fmla="*/ 367758 w 728344"/>
              <a:gd name="connsiteY19" fmla="*/ 141923 h 2683192"/>
              <a:gd name="connsiteX20" fmla="*/ 339183 w 728344"/>
              <a:gd name="connsiteY20" fmla="*/ 165735 h 2683192"/>
              <a:gd name="connsiteX21" fmla="*/ 339183 w 728344"/>
              <a:gd name="connsiteY21" fmla="*/ 782955 h 2683192"/>
              <a:gd name="connsiteX22" fmla="*/ 367758 w 728344"/>
              <a:gd name="connsiteY22" fmla="*/ 806768 h 2683192"/>
              <a:gd name="connsiteX23" fmla="*/ 396333 w 728344"/>
              <a:gd name="connsiteY23" fmla="*/ 782955 h 2683192"/>
              <a:gd name="connsiteX24" fmla="*/ 396333 w 728344"/>
              <a:gd name="connsiteY24" fmla="*/ 165735 h 2683192"/>
              <a:gd name="connsiteX25" fmla="*/ 367758 w 728344"/>
              <a:gd name="connsiteY25" fmla="*/ 141923 h 2683192"/>
              <a:gd name="connsiteX26" fmla="*/ 256315 w 728344"/>
              <a:gd name="connsiteY26" fmla="*/ 141923 h 2683192"/>
              <a:gd name="connsiteX27" fmla="*/ 227740 w 728344"/>
              <a:gd name="connsiteY27" fmla="*/ 165735 h 2683192"/>
              <a:gd name="connsiteX28" fmla="*/ 227740 w 728344"/>
              <a:gd name="connsiteY28" fmla="*/ 782955 h 2683192"/>
              <a:gd name="connsiteX29" fmla="*/ 256315 w 728344"/>
              <a:gd name="connsiteY29" fmla="*/ 806768 h 2683192"/>
              <a:gd name="connsiteX30" fmla="*/ 284890 w 728344"/>
              <a:gd name="connsiteY30" fmla="*/ 782955 h 2683192"/>
              <a:gd name="connsiteX31" fmla="*/ 284890 w 728344"/>
              <a:gd name="connsiteY31" fmla="*/ 165735 h 2683192"/>
              <a:gd name="connsiteX32" fmla="*/ 256315 w 728344"/>
              <a:gd name="connsiteY32" fmla="*/ 141923 h 2683192"/>
              <a:gd name="connsiteX33" fmla="*/ 144873 w 728344"/>
              <a:gd name="connsiteY33" fmla="*/ 141923 h 2683192"/>
              <a:gd name="connsiteX34" fmla="*/ 116298 w 728344"/>
              <a:gd name="connsiteY34" fmla="*/ 165735 h 2683192"/>
              <a:gd name="connsiteX35" fmla="*/ 116298 w 728344"/>
              <a:gd name="connsiteY35" fmla="*/ 782955 h 2683192"/>
              <a:gd name="connsiteX36" fmla="*/ 144873 w 728344"/>
              <a:gd name="connsiteY36" fmla="*/ 806768 h 2683192"/>
              <a:gd name="connsiteX37" fmla="*/ 173448 w 728344"/>
              <a:gd name="connsiteY37" fmla="*/ 782955 h 2683192"/>
              <a:gd name="connsiteX38" fmla="*/ 173448 w 728344"/>
              <a:gd name="connsiteY38" fmla="*/ 165735 h 2683192"/>
              <a:gd name="connsiteX39" fmla="*/ 144873 w 728344"/>
              <a:gd name="connsiteY39" fmla="*/ 141923 h 2683192"/>
              <a:gd name="connsiteX40" fmla="*/ 229646 w 728344"/>
              <a:gd name="connsiteY40" fmla="*/ 0 h 2683192"/>
              <a:gd name="connsiteX41" fmla="*/ 499203 w 728344"/>
              <a:gd name="connsiteY41" fmla="*/ 0 h 2683192"/>
              <a:gd name="connsiteX42" fmla="*/ 726851 w 728344"/>
              <a:gd name="connsiteY42" fmla="*/ 228600 h 2683192"/>
              <a:gd name="connsiteX43" fmla="*/ 688751 w 728344"/>
              <a:gd name="connsiteY43" fmla="*/ 783908 h 2683192"/>
              <a:gd name="connsiteX44" fmla="*/ 583976 w 728344"/>
              <a:gd name="connsiteY44" fmla="*/ 888683 h 2683192"/>
              <a:gd name="connsiteX45" fmla="*/ 412526 w 728344"/>
              <a:gd name="connsiteY45" fmla="*/ 888683 h 2683192"/>
              <a:gd name="connsiteX46" fmla="*/ 412526 w 728344"/>
              <a:gd name="connsiteY46" fmla="*/ 1535079 h 2683192"/>
              <a:gd name="connsiteX47" fmla="*/ 430981 w 728344"/>
              <a:gd name="connsiteY47" fmla="*/ 1547455 h 2683192"/>
              <a:gd name="connsiteX48" fmla="*/ 457293 w 728344"/>
              <a:gd name="connsiteY48" fmla="*/ 1611630 h 2683192"/>
              <a:gd name="connsiteX49" fmla="*/ 457293 w 728344"/>
              <a:gd name="connsiteY49" fmla="*/ 2592705 h 2683192"/>
              <a:gd name="connsiteX50" fmla="*/ 366806 w 728344"/>
              <a:gd name="connsiteY50" fmla="*/ 2683192 h 2683192"/>
              <a:gd name="connsiteX51" fmla="*/ 276318 w 728344"/>
              <a:gd name="connsiteY51" fmla="*/ 2592705 h 2683192"/>
              <a:gd name="connsiteX52" fmla="*/ 276318 w 728344"/>
              <a:gd name="connsiteY52" fmla="*/ 1611630 h 2683192"/>
              <a:gd name="connsiteX53" fmla="*/ 302989 w 728344"/>
              <a:gd name="connsiteY53" fmla="*/ 1547813 h 2683192"/>
              <a:gd name="connsiteX54" fmla="*/ 322038 w 728344"/>
              <a:gd name="connsiteY54" fmla="*/ 1534909 h 2683192"/>
              <a:gd name="connsiteX55" fmla="*/ 322038 w 728344"/>
              <a:gd name="connsiteY55" fmla="*/ 888683 h 2683192"/>
              <a:gd name="connsiteX56" fmla="*/ 143921 w 728344"/>
              <a:gd name="connsiteY56" fmla="*/ 888683 h 2683192"/>
              <a:gd name="connsiteX57" fmla="*/ 39146 w 728344"/>
              <a:gd name="connsiteY57" fmla="*/ 783908 h 2683192"/>
              <a:gd name="connsiteX58" fmla="*/ 1046 w 728344"/>
              <a:gd name="connsiteY58" fmla="*/ 228600 h 2683192"/>
              <a:gd name="connsiteX59" fmla="*/ 229646 w 728344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4" h="2683192">
                <a:moveTo>
                  <a:pt x="354423" y="2536507"/>
                </a:moveTo>
                <a:cubicBezTo>
                  <a:pt x="334421" y="2543175"/>
                  <a:pt x="323943" y="2565082"/>
                  <a:pt x="331563" y="2585085"/>
                </a:cubicBezTo>
                <a:cubicBezTo>
                  <a:pt x="338231" y="2605087"/>
                  <a:pt x="360138" y="2615565"/>
                  <a:pt x="380140" y="2607944"/>
                </a:cubicBezTo>
                <a:cubicBezTo>
                  <a:pt x="400143" y="2601277"/>
                  <a:pt x="410621" y="2579369"/>
                  <a:pt x="403001" y="2559367"/>
                </a:cubicBezTo>
                <a:cubicBezTo>
                  <a:pt x="396333" y="2539365"/>
                  <a:pt x="374426" y="2529840"/>
                  <a:pt x="354423" y="2536507"/>
                </a:cubicBezTo>
                <a:close/>
                <a:moveTo>
                  <a:pt x="590643" y="141923"/>
                </a:moveTo>
                <a:cubicBezTo>
                  <a:pt x="575403" y="141923"/>
                  <a:pt x="562068" y="152400"/>
                  <a:pt x="562068" y="165735"/>
                </a:cubicBezTo>
                <a:lnTo>
                  <a:pt x="562068" y="782955"/>
                </a:lnTo>
                <a:cubicBezTo>
                  <a:pt x="562068" y="796290"/>
                  <a:pt x="574451" y="806768"/>
                  <a:pt x="590643" y="806768"/>
                </a:cubicBezTo>
                <a:cubicBezTo>
                  <a:pt x="605883" y="806768"/>
                  <a:pt x="619218" y="796290"/>
                  <a:pt x="619218" y="782955"/>
                </a:cubicBezTo>
                <a:lnTo>
                  <a:pt x="619218" y="165735"/>
                </a:lnTo>
                <a:cubicBezTo>
                  <a:pt x="619218" y="152400"/>
                  <a:pt x="606835" y="141923"/>
                  <a:pt x="590643" y="141923"/>
                </a:cubicBezTo>
                <a:close/>
                <a:moveTo>
                  <a:pt x="479201" y="141923"/>
                </a:moveTo>
                <a:cubicBezTo>
                  <a:pt x="463960" y="141923"/>
                  <a:pt x="450626" y="152400"/>
                  <a:pt x="450626" y="165735"/>
                </a:cubicBezTo>
                <a:lnTo>
                  <a:pt x="450626" y="782955"/>
                </a:lnTo>
                <a:cubicBezTo>
                  <a:pt x="450626" y="796290"/>
                  <a:pt x="463008" y="806768"/>
                  <a:pt x="479201" y="806768"/>
                </a:cubicBezTo>
                <a:cubicBezTo>
                  <a:pt x="494440" y="806768"/>
                  <a:pt x="507776" y="796290"/>
                  <a:pt x="507776" y="782955"/>
                </a:cubicBezTo>
                <a:lnTo>
                  <a:pt x="507776" y="165735"/>
                </a:lnTo>
                <a:cubicBezTo>
                  <a:pt x="507776" y="152400"/>
                  <a:pt x="495393" y="141923"/>
                  <a:pt x="479201" y="141923"/>
                </a:cubicBezTo>
                <a:close/>
                <a:moveTo>
                  <a:pt x="367758" y="141923"/>
                </a:moveTo>
                <a:cubicBezTo>
                  <a:pt x="352518" y="141923"/>
                  <a:pt x="339183" y="152400"/>
                  <a:pt x="339183" y="165735"/>
                </a:cubicBezTo>
                <a:lnTo>
                  <a:pt x="339183" y="782955"/>
                </a:lnTo>
                <a:cubicBezTo>
                  <a:pt x="339183" y="796290"/>
                  <a:pt x="351565" y="806768"/>
                  <a:pt x="367758" y="806768"/>
                </a:cubicBezTo>
                <a:cubicBezTo>
                  <a:pt x="382998" y="806768"/>
                  <a:pt x="396333" y="796290"/>
                  <a:pt x="396333" y="782955"/>
                </a:cubicBezTo>
                <a:lnTo>
                  <a:pt x="396333" y="165735"/>
                </a:lnTo>
                <a:cubicBezTo>
                  <a:pt x="396333" y="152400"/>
                  <a:pt x="383951" y="141923"/>
                  <a:pt x="367758" y="141923"/>
                </a:cubicBezTo>
                <a:close/>
                <a:moveTo>
                  <a:pt x="256315" y="141923"/>
                </a:moveTo>
                <a:cubicBezTo>
                  <a:pt x="241076" y="141923"/>
                  <a:pt x="227740" y="152400"/>
                  <a:pt x="227740" y="165735"/>
                </a:cubicBezTo>
                <a:lnTo>
                  <a:pt x="227740" y="782955"/>
                </a:lnTo>
                <a:cubicBezTo>
                  <a:pt x="227740" y="796290"/>
                  <a:pt x="240123" y="806768"/>
                  <a:pt x="256315" y="806768"/>
                </a:cubicBezTo>
                <a:cubicBezTo>
                  <a:pt x="271555" y="806768"/>
                  <a:pt x="284890" y="796290"/>
                  <a:pt x="284890" y="782955"/>
                </a:cubicBezTo>
                <a:lnTo>
                  <a:pt x="284890" y="165735"/>
                </a:lnTo>
                <a:cubicBezTo>
                  <a:pt x="284890" y="152400"/>
                  <a:pt x="272508" y="141923"/>
                  <a:pt x="256315" y="141923"/>
                </a:cubicBezTo>
                <a:close/>
                <a:moveTo>
                  <a:pt x="144873" y="141923"/>
                </a:moveTo>
                <a:cubicBezTo>
                  <a:pt x="129633" y="141923"/>
                  <a:pt x="116298" y="152400"/>
                  <a:pt x="116298" y="165735"/>
                </a:cubicBezTo>
                <a:lnTo>
                  <a:pt x="116298" y="782955"/>
                </a:lnTo>
                <a:cubicBezTo>
                  <a:pt x="116298" y="796290"/>
                  <a:pt x="128680" y="806768"/>
                  <a:pt x="144873" y="806768"/>
                </a:cubicBezTo>
                <a:cubicBezTo>
                  <a:pt x="160113" y="806768"/>
                  <a:pt x="173448" y="796290"/>
                  <a:pt x="173448" y="782955"/>
                </a:cubicBezTo>
                <a:lnTo>
                  <a:pt x="173448" y="165735"/>
                </a:lnTo>
                <a:cubicBezTo>
                  <a:pt x="173448" y="152400"/>
                  <a:pt x="161065" y="141923"/>
                  <a:pt x="144873" y="141923"/>
                </a:cubicBezTo>
                <a:close/>
                <a:moveTo>
                  <a:pt x="229646" y="0"/>
                </a:moveTo>
                <a:lnTo>
                  <a:pt x="499203" y="0"/>
                </a:lnTo>
                <a:cubicBezTo>
                  <a:pt x="624933" y="0"/>
                  <a:pt x="743043" y="36195"/>
                  <a:pt x="726851" y="228600"/>
                </a:cubicBezTo>
                <a:lnTo>
                  <a:pt x="688751" y="783908"/>
                </a:lnTo>
                <a:cubicBezTo>
                  <a:pt x="688751" y="841058"/>
                  <a:pt x="642078" y="888683"/>
                  <a:pt x="583976" y="888683"/>
                </a:cubicBezTo>
                <a:lnTo>
                  <a:pt x="412526" y="888683"/>
                </a:lnTo>
                <a:lnTo>
                  <a:pt x="412526" y="1535079"/>
                </a:lnTo>
                <a:lnTo>
                  <a:pt x="430981" y="1547455"/>
                </a:lnTo>
                <a:cubicBezTo>
                  <a:pt x="447292" y="1563767"/>
                  <a:pt x="457293" y="1586389"/>
                  <a:pt x="457293" y="1611630"/>
                </a:cubicBezTo>
                <a:lnTo>
                  <a:pt x="457293" y="2592705"/>
                </a:lnTo>
                <a:cubicBezTo>
                  <a:pt x="457293" y="2642235"/>
                  <a:pt x="416335" y="2683192"/>
                  <a:pt x="366806" y="2683192"/>
                </a:cubicBezTo>
                <a:cubicBezTo>
                  <a:pt x="317276" y="2683192"/>
                  <a:pt x="276318" y="2642235"/>
                  <a:pt x="276318" y="2592705"/>
                </a:cubicBezTo>
                <a:lnTo>
                  <a:pt x="276318" y="1611630"/>
                </a:lnTo>
                <a:cubicBezTo>
                  <a:pt x="276318" y="1586865"/>
                  <a:pt x="286558" y="1564243"/>
                  <a:pt x="302989" y="1547813"/>
                </a:cubicBezTo>
                <a:lnTo>
                  <a:pt x="322038" y="1534909"/>
                </a:lnTo>
                <a:lnTo>
                  <a:pt x="322038" y="888683"/>
                </a:lnTo>
                <a:lnTo>
                  <a:pt x="143921" y="888683"/>
                </a:lnTo>
                <a:cubicBezTo>
                  <a:pt x="86771" y="888683"/>
                  <a:pt x="39146" y="842010"/>
                  <a:pt x="39146" y="783908"/>
                </a:cubicBezTo>
                <a:lnTo>
                  <a:pt x="1046" y="228600"/>
                </a:lnTo>
                <a:cubicBezTo>
                  <a:pt x="-12290" y="34290"/>
                  <a:pt x="103915" y="0"/>
                  <a:pt x="229646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DECFF2A7-7812-4E9C-BA72-44B3AD4EE1F5}"/>
              </a:ext>
            </a:extLst>
          </p:cNvPr>
          <p:cNvSpPr/>
          <p:nvPr/>
        </p:nvSpPr>
        <p:spPr>
          <a:xfrm rot="9000000">
            <a:off x="1440147" y="1263874"/>
            <a:ext cx="1611640" cy="2795518"/>
          </a:xfrm>
          <a:custGeom>
            <a:avLst/>
            <a:gdLst>
              <a:gd name="connsiteX0" fmla="*/ 565521 w 1135368"/>
              <a:gd name="connsiteY0" fmla="*/ 1853084 h 1969386"/>
              <a:gd name="connsiteX1" fmla="*/ 536444 w 1135368"/>
              <a:gd name="connsiteY1" fmla="*/ 1882161 h 1969386"/>
              <a:gd name="connsiteX2" fmla="*/ 565521 w 1135368"/>
              <a:gd name="connsiteY2" fmla="*/ 1911235 h 1969386"/>
              <a:gd name="connsiteX3" fmla="*/ 594595 w 1135368"/>
              <a:gd name="connsiteY3" fmla="*/ 1882161 h 1969386"/>
              <a:gd name="connsiteX4" fmla="*/ 565521 w 1135368"/>
              <a:gd name="connsiteY4" fmla="*/ 1853084 h 1969386"/>
              <a:gd name="connsiteX5" fmla="*/ 563581 w 1135368"/>
              <a:gd name="connsiteY5" fmla="*/ 133746 h 1969386"/>
              <a:gd name="connsiteX6" fmla="*/ 997777 w 1135368"/>
              <a:gd name="connsiteY6" fmla="*/ 567942 h 1969386"/>
              <a:gd name="connsiteX7" fmla="*/ 563581 w 1135368"/>
              <a:gd name="connsiteY7" fmla="*/ 1002140 h 1969386"/>
              <a:gd name="connsiteX8" fmla="*/ 127446 w 1135368"/>
              <a:gd name="connsiteY8" fmla="*/ 560188 h 1969386"/>
              <a:gd name="connsiteX9" fmla="*/ 563581 w 1135368"/>
              <a:gd name="connsiteY9" fmla="*/ 133746 h 1969386"/>
              <a:gd name="connsiteX10" fmla="*/ 563581 w 1135368"/>
              <a:gd name="connsiteY10" fmla="*/ 100795 h 1969386"/>
              <a:gd name="connsiteX11" fmla="*/ 94495 w 1135368"/>
              <a:gd name="connsiteY11" fmla="*/ 560188 h 1969386"/>
              <a:gd name="connsiteX12" fmla="*/ 561642 w 1135368"/>
              <a:gd name="connsiteY12" fmla="*/ 1035091 h 1969386"/>
              <a:gd name="connsiteX13" fmla="*/ 1028791 w 1135368"/>
              <a:gd name="connsiteY13" fmla="*/ 567942 h 1969386"/>
              <a:gd name="connsiteX14" fmla="*/ 563581 w 1135368"/>
              <a:gd name="connsiteY14" fmla="*/ 100795 h 1969386"/>
              <a:gd name="connsiteX15" fmla="*/ 542260 w 1135368"/>
              <a:gd name="connsiteY15" fmla="*/ 0 h 1969386"/>
              <a:gd name="connsiteX16" fmla="*/ 573274 w 1135368"/>
              <a:gd name="connsiteY16" fmla="*/ 0 h 1969386"/>
              <a:gd name="connsiteX17" fmla="*/ 829139 w 1135368"/>
              <a:gd name="connsiteY17" fmla="*/ 67844 h 1969386"/>
              <a:gd name="connsiteX18" fmla="*/ 1131525 w 1135368"/>
              <a:gd name="connsiteY18" fmla="*/ 643540 h 1969386"/>
              <a:gd name="connsiteX19" fmla="*/ 677946 w 1135368"/>
              <a:gd name="connsiteY19" fmla="*/ 1120379 h 1969386"/>
              <a:gd name="connsiteX20" fmla="*/ 656623 w 1135368"/>
              <a:gd name="connsiteY20" fmla="*/ 1126195 h 1969386"/>
              <a:gd name="connsiteX21" fmla="*/ 652746 w 1135368"/>
              <a:gd name="connsiteY21" fmla="*/ 1126195 h 1969386"/>
              <a:gd name="connsiteX22" fmla="*/ 646932 w 1135368"/>
              <a:gd name="connsiteY22" fmla="*/ 1132009 h 1969386"/>
              <a:gd name="connsiteX23" fmla="*/ 654686 w 1135368"/>
              <a:gd name="connsiteY23" fmla="*/ 1182407 h 1969386"/>
              <a:gd name="connsiteX24" fmla="*/ 664377 w 1135368"/>
              <a:gd name="connsiteY24" fmla="*/ 1267696 h 1969386"/>
              <a:gd name="connsiteX25" fmla="*/ 619795 w 1135368"/>
              <a:gd name="connsiteY25" fmla="*/ 1424703 h 1969386"/>
              <a:gd name="connsiteX26" fmla="*/ 646932 w 1135368"/>
              <a:gd name="connsiteY26" fmla="*/ 1616603 h 1969386"/>
              <a:gd name="connsiteX27" fmla="*/ 644993 w 1135368"/>
              <a:gd name="connsiteY27" fmla="*/ 1899605 h 1969386"/>
              <a:gd name="connsiteX28" fmla="*/ 613979 w 1135368"/>
              <a:gd name="connsiteY28" fmla="*/ 1957756 h 1969386"/>
              <a:gd name="connsiteX29" fmla="*/ 569397 w 1135368"/>
              <a:gd name="connsiteY29" fmla="*/ 1969386 h 1969386"/>
              <a:gd name="connsiteX30" fmla="*/ 524814 w 1135368"/>
              <a:gd name="connsiteY30" fmla="*/ 1957756 h 1969386"/>
              <a:gd name="connsiteX31" fmla="*/ 493800 w 1135368"/>
              <a:gd name="connsiteY31" fmla="*/ 1899605 h 1969386"/>
              <a:gd name="connsiteX32" fmla="*/ 491862 w 1135368"/>
              <a:gd name="connsiteY32" fmla="*/ 1616603 h 1969386"/>
              <a:gd name="connsiteX33" fmla="*/ 519000 w 1135368"/>
              <a:gd name="connsiteY33" fmla="*/ 1424703 h 1969386"/>
              <a:gd name="connsiteX34" fmla="*/ 474416 w 1135368"/>
              <a:gd name="connsiteY34" fmla="*/ 1267696 h 1969386"/>
              <a:gd name="connsiteX35" fmla="*/ 484109 w 1135368"/>
              <a:gd name="connsiteY35" fmla="*/ 1182407 h 1969386"/>
              <a:gd name="connsiteX36" fmla="*/ 491862 w 1135368"/>
              <a:gd name="connsiteY36" fmla="*/ 1132009 h 1969386"/>
              <a:gd name="connsiteX37" fmla="*/ 486046 w 1135368"/>
              <a:gd name="connsiteY37" fmla="*/ 1126195 h 1969386"/>
              <a:gd name="connsiteX38" fmla="*/ 476355 w 1135368"/>
              <a:gd name="connsiteY38" fmla="*/ 1126195 h 1969386"/>
              <a:gd name="connsiteX39" fmla="*/ 474416 w 1135368"/>
              <a:gd name="connsiteY39" fmla="*/ 1124256 h 1969386"/>
              <a:gd name="connsiteX40" fmla="*/ 232120 w 1135368"/>
              <a:gd name="connsiteY40" fmla="*/ 1023461 h 1969386"/>
              <a:gd name="connsiteX41" fmla="*/ 57667 w 1135368"/>
              <a:gd name="connsiteY41" fmla="*/ 816056 h 1969386"/>
              <a:gd name="connsiteX42" fmla="*/ 1453 w 1135368"/>
              <a:gd name="connsiteY42" fmla="*/ 598956 h 1969386"/>
              <a:gd name="connsiteX43" fmla="*/ 1453 w 1135368"/>
              <a:gd name="connsiteY43" fmla="*/ 531114 h 1969386"/>
              <a:gd name="connsiteX44" fmla="*/ 501553 w 1135368"/>
              <a:gd name="connsiteY44" fmla="*/ 3877 h 1969386"/>
              <a:gd name="connsiteX45" fmla="*/ 542260 w 1135368"/>
              <a:gd name="connsiteY45" fmla="*/ 0 h 196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35368" h="1969386">
                <a:moveTo>
                  <a:pt x="565521" y="1853084"/>
                </a:moveTo>
                <a:cubicBezTo>
                  <a:pt x="550014" y="1853084"/>
                  <a:pt x="536444" y="1864714"/>
                  <a:pt x="536444" y="1882161"/>
                </a:cubicBezTo>
                <a:cubicBezTo>
                  <a:pt x="536444" y="1897668"/>
                  <a:pt x="548074" y="1911235"/>
                  <a:pt x="565521" y="1911235"/>
                </a:cubicBezTo>
                <a:cubicBezTo>
                  <a:pt x="581028" y="1911235"/>
                  <a:pt x="594595" y="1897668"/>
                  <a:pt x="594595" y="1882161"/>
                </a:cubicBezTo>
                <a:cubicBezTo>
                  <a:pt x="594595" y="1866654"/>
                  <a:pt x="582965" y="1853084"/>
                  <a:pt x="565521" y="1853084"/>
                </a:cubicBezTo>
                <a:close/>
                <a:moveTo>
                  <a:pt x="563581" y="133746"/>
                </a:moveTo>
                <a:cubicBezTo>
                  <a:pt x="802002" y="133746"/>
                  <a:pt x="995840" y="327584"/>
                  <a:pt x="997777" y="567942"/>
                </a:cubicBezTo>
                <a:cubicBezTo>
                  <a:pt x="999714" y="804423"/>
                  <a:pt x="802002" y="1002140"/>
                  <a:pt x="563581" y="1002140"/>
                </a:cubicBezTo>
                <a:cubicBezTo>
                  <a:pt x="319346" y="1002140"/>
                  <a:pt x="127446" y="806363"/>
                  <a:pt x="127446" y="560188"/>
                </a:cubicBezTo>
                <a:cubicBezTo>
                  <a:pt x="127446" y="325646"/>
                  <a:pt x="325160" y="131809"/>
                  <a:pt x="563581" y="133746"/>
                </a:cubicBezTo>
                <a:close/>
                <a:moveTo>
                  <a:pt x="563581" y="100795"/>
                </a:moveTo>
                <a:cubicBezTo>
                  <a:pt x="305777" y="100795"/>
                  <a:pt x="94495" y="306263"/>
                  <a:pt x="94495" y="560188"/>
                </a:cubicBezTo>
                <a:cubicBezTo>
                  <a:pt x="94495" y="825747"/>
                  <a:pt x="299963" y="1035091"/>
                  <a:pt x="561642" y="1035091"/>
                </a:cubicBezTo>
                <a:cubicBezTo>
                  <a:pt x="819447" y="1035091"/>
                  <a:pt x="1028791" y="825747"/>
                  <a:pt x="1028791" y="567942"/>
                </a:cubicBezTo>
                <a:cubicBezTo>
                  <a:pt x="1028791" y="310139"/>
                  <a:pt x="821386" y="100795"/>
                  <a:pt x="563581" y="100795"/>
                </a:cubicBezTo>
                <a:close/>
                <a:moveTo>
                  <a:pt x="542260" y="0"/>
                </a:moveTo>
                <a:cubicBezTo>
                  <a:pt x="551951" y="0"/>
                  <a:pt x="563581" y="0"/>
                  <a:pt x="573274" y="0"/>
                </a:cubicBezTo>
                <a:cubicBezTo>
                  <a:pt x="662439" y="5814"/>
                  <a:pt x="749665" y="25198"/>
                  <a:pt x="829139" y="67844"/>
                </a:cubicBezTo>
                <a:cubicBezTo>
                  <a:pt x="1040421" y="182207"/>
                  <a:pt x="1158663" y="412874"/>
                  <a:pt x="1131525" y="643540"/>
                </a:cubicBezTo>
                <a:cubicBezTo>
                  <a:pt x="1094695" y="885837"/>
                  <a:pt x="918304" y="1073858"/>
                  <a:pt x="677946" y="1120379"/>
                </a:cubicBezTo>
                <a:cubicBezTo>
                  <a:pt x="668253" y="1120379"/>
                  <a:pt x="662439" y="1122319"/>
                  <a:pt x="656623" y="1126195"/>
                </a:cubicBezTo>
                <a:lnTo>
                  <a:pt x="652746" y="1126195"/>
                </a:lnTo>
                <a:cubicBezTo>
                  <a:pt x="650809" y="1128133"/>
                  <a:pt x="648870" y="1130072"/>
                  <a:pt x="646932" y="1132009"/>
                </a:cubicBezTo>
                <a:cubicBezTo>
                  <a:pt x="648870" y="1151393"/>
                  <a:pt x="635302" y="1168840"/>
                  <a:pt x="654686" y="1182407"/>
                </a:cubicBezTo>
                <a:cubicBezTo>
                  <a:pt x="683760" y="1201791"/>
                  <a:pt x="674069" y="1246375"/>
                  <a:pt x="664377" y="1267696"/>
                </a:cubicBezTo>
                <a:cubicBezTo>
                  <a:pt x="639179" y="1329724"/>
                  <a:pt x="617856" y="1356861"/>
                  <a:pt x="619795" y="1424703"/>
                </a:cubicBezTo>
                <a:cubicBezTo>
                  <a:pt x="621732" y="1469286"/>
                  <a:pt x="646932" y="1572021"/>
                  <a:pt x="646932" y="1616603"/>
                </a:cubicBezTo>
                <a:cubicBezTo>
                  <a:pt x="644993" y="1711584"/>
                  <a:pt x="644993" y="1804626"/>
                  <a:pt x="644993" y="1899605"/>
                </a:cubicBezTo>
                <a:cubicBezTo>
                  <a:pt x="644993" y="1924805"/>
                  <a:pt x="637239" y="1946126"/>
                  <a:pt x="613979" y="1957756"/>
                </a:cubicBezTo>
                <a:cubicBezTo>
                  <a:pt x="598472" y="1965510"/>
                  <a:pt x="582965" y="1969386"/>
                  <a:pt x="569397" y="1969386"/>
                </a:cubicBezTo>
                <a:cubicBezTo>
                  <a:pt x="555828" y="1969386"/>
                  <a:pt x="540321" y="1965510"/>
                  <a:pt x="524814" y="1957756"/>
                </a:cubicBezTo>
                <a:cubicBezTo>
                  <a:pt x="501553" y="1946126"/>
                  <a:pt x="493800" y="1924805"/>
                  <a:pt x="493800" y="1899605"/>
                </a:cubicBezTo>
                <a:cubicBezTo>
                  <a:pt x="493800" y="1804626"/>
                  <a:pt x="491862" y="1711584"/>
                  <a:pt x="491862" y="1616603"/>
                </a:cubicBezTo>
                <a:cubicBezTo>
                  <a:pt x="489923" y="1572021"/>
                  <a:pt x="517060" y="1469286"/>
                  <a:pt x="519000" y="1424703"/>
                </a:cubicBezTo>
                <a:cubicBezTo>
                  <a:pt x="520937" y="1356861"/>
                  <a:pt x="499616" y="1327784"/>
                  <a:pt x="474416" y="1267696"/>
                </a:cubicBezTo>
                <a:cubicBezTo>
                  <a:pt x="466663" y="1246375"/>
                  <a:pt x="455032" y="1201791"/>
                  <a:pt x="484109" y="1182407"/>
                </a:cubicBezTo>
                <a:cubicBezTo>
                  <a:pt x="503493" y="1170777"/>
                  <a:pt x="489923" y="1153331"/>
                  <a:pt x="491862" y="1132009"/>
                </a:cubicBezTo>
                <a:cubicBezTo>
                  <a:pt x="489923" y="1130072"/>
                  <a:pt x="487986" y="1128133"/>
                  <a:pt x="486046" y="1126195"/>
                </a:cubicBezTo>
                <a:lnTo>
                  <a:pt x="476355" y="1126195"/>
                </a:lnTo>
                <a:cubicBezTo>
                  <a:pt x="476355" y="1126195"/>
                  <a:pt x="474416" y="1124256"/>
                  <a:pt x="474416" y="1124256"/>
                </a:cubicBezTo>
                <a:cubicBezTo>
                  <a:pt x="385251" y="1108749"/>
                  <a:pt x="303839" y="1077735"/>
                  <a:pt x="232120" y="1023461"/>
                </a:cubicBezTo>
                <a:cubicBezTo>
                  <a:pt x="158462" y="967247"/>
                  <a:pt x="96434" y="899405"/>
                  <a:pt x="57667" y="816056"/>
                </a:cubicBezTo>
                <a:cubicBezTo>
                  <a:pt x="24714" y="748212"/>
                  <a:pt x="1453" y="676491"/>
                  <a:pt x="1453" y="598956"/>
                </a:cubicBezTo>
                <a:cubicBezTo>
                  <a:pt x="-484" y="575698"/>
                  <a:pt x="-484" y="552435"/>
                  <a:pt x="1453" y="531114"/>
                </a:cubicBezTo>
                <a:cubicBezTo>
                  <a:pt x="18900" y="253928"/>
                  <a:pt x="224367" y="36828"/>
                  <a:pt x="501553" y="3877"/>
                </a:cubicBezTo>
                <a:cubicBezTo>
                  <a:pt x="515123" y="0"/>
                  <a:pt x="528690" y="5814"/>
                  <a:pt x="54226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DE7A35EA-EF9C-44D9-918C-70FC6F6D579D}"/>
              </a:ext>
            </a:extLst>
          </p:cNvPr>
          <p:cNvGrpSpPr/>
          <p:nvPr/>
        </p:nvGrpSpPr>
        <p:grpSpPr>
          <a:xfrm rot="871918">
            <a:off x="6486142" y="2865922"/>
            <a:ext cx="2113914" cy="1275823"/>
            <a:chOff x="1429386" y="2788700"/>
            <a:chExt cx="942975" cy="569119"/>
          </a:xfrm>
          <a:solidFill>
            <a:schemeClr val="accent1">
              <a:alpha val="5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0666919C-48ED-4B2F-8D01-BC0EFE1820D7}"/>
                </a:ext>
              </a:extLst>
            </p:cNvPr>
            <p:cNvSpPr/>
            <p:nvPr/>
          </p:nvSpPr>
          <p:spPr>
            <a:xfrm>
              <a:off x="1429386" y="2948244"/>
              <a:ext cx="942975" cy="409575"/>
            </a:xfrm>
            <a:custGeom>
              <a:avLst/>
              <a:gdLst>
                <a:gd name="connsiteX0" fmla="*/ 935355 w 942975"/>
                <a:gd name="connsiteY0" fmla="*/ 42386 h 409575"/>
                <a:gd name="connsiteX1" fmla="*/ 879157 w 942975"/>
                <a:gd name="connsiteY1" fmla="*/ 10954 h 409575"/>
                <a:gd name="connsiteX2" fmla="*/ 816293 w 942975"/>
                <a:gd name="connsiteY2" fmla="*/ 10954 h 409575"/>
                <a:gd name="connsiteX3" fmla="*/ 807720 w 942975"/>
                <a:gd name="connsiteY3" fmla="*/ 2381 h 409575"/>
                <a:gd name="connsiteX4" fmla="*/ 793432 w 942975"/>
                <a:gd name="connsiteY4" fmla="*/ 476 h 409575"/>
                <a:gd name="connsiteX5" fmla="*/ 497205 w 942975"/>
                <a:gd name="connsiteY5" fmla="*/ 476 h 409575"/>
                <a:gd name="connsiteX6" fmla="*/ 147638 w 942975"/>
                <a:gd name="connsiteY6" fmla="*/ 476 h 409575"/>
                <a:gd name="connsiteX7" fmla="*/ 132398 w 942975"/>
                <a:gd name="connsiteY7" fmla="*/ 10001 h 409575"/>
                <a:gd name="connsiteX8" fmla="*/ 60008 w 942975"/>
                <a:gd name="connsiteY8" fmla="*/ 10954 h 409575"/>
                <a:gd name="connsiteX9" fmla="*/ 35243 w 942975"/>
                <a:gd name="connsiteY9" fmla="*/ 15716 h 409575"/>
                <a:gd name="connsiteX10" fmla="*/ 0 w 942975"/>
                <a:gd name="connsiteY10" fmla="*/ 86201 h 409575"/>
                <a:gd name="connsiteX11" fmla="*/ 38100 w 942975"/>
                <a:gd name="connsiteY11" fmla="*/ 150019 h 409575"/>
                <a:gd name="connsiteX12" fmla="*/ 64770 w 942975"/>
                <a:gd name="connsiteY12" fmla="*/ 153829 h 409575"/>
                <a:gd name="connsiteX13" fmla="*/ 132398 w 942975"/>
                <a:gd name="connsiteY13" fmla="*/ 153829 h 409575"/>
                <a:gd name="connsiteX14" fmla="*/ 132398 w 942975"/>
                <a:gd name="connsiteY14" fmla="*/ 153829 h 409575"/>
                <a:gd name="connsiteX15" fmla="*/ 133350 w 942975"/>
                <a:gd name="connsiteY15" fmla="*/ 169069 h 409575"/>
                <a:gd name="connsiteX16" fmla="*/ 133350 w 942975"/>
                <a:gd name="connsiteY16" fmla="*/ 288131 h 409575"/>
                <a:gd name="connsiteX17" fmla="*/ 134302 w 942975"/>
                <a:gd name="connsiteY17" fmla="*/ 368141 h 409575"/>
                <a:gd name="connsiteX18" fmla="*/ 188595 w 942975"/>
                <a:gd name="connsiteY18" fmla="*/ 411956 h 409575"/>
                <a:gd name="connsiteX19" fmla="*/ 743903 w 942975"/>
                <a:gd name="connsiteY19" fmla="*/ 411956 h 409575"/>
                <a:gd name="connsiteX20" fmla="*/ 773430 w 942975"/>
                <a:gd name="connsiteY20" fmla="*/ 406241 h 409575"/>
                <a:gd name="connsiteX21" fmla="*/ 808673 w 942975"/>
                <a:gd name="connsiteY21" fmla="*/ 350044 h 409575"/>
                <a:gd name="connsiteX22" fmla="*/ 808673 w 942975"/>
                <a:gd name="connsiteY22" fmla="*/ 170021 h 409575"/>
                <a:gd name="connsiteX23" fmla="*/ 809625 w 942975"/>
                <a:gd name="connsiteY23" fmla="*/ 154781 h 409575"/>
                <a:gd name="connsiteX24" fmla="*/ 823913 w 942975"/>
                <a:gd name="connsiteY24" fmla="*/ 153829 h 409575"/>
                <a:gd name="connsiteX25" fmla="*/ 896303 w 942975"/>
                <a:gd name="connsiteY25" fmla="*/ 152876 h 409575"/>
                <a:gd name="connsiteX26" fmla="*/ 935355 w 942975"/>
                <a:gd name="connsiteY26" fmla="*/ 42386 h 409575"/>
                <a:gd name="connsiteX27" fmla="*/ 135255 w 942975"/>
                <a:gd name="connsiteY27" fmla="*/ 111919 h 409575"/>
                <a:gd name="connsiteX28" fmla="*/ 125730 w 942975"/>
                <a:gd name="connsiteY28" fmla="*/ 128111 h 409575"/>
                <a:gd name="connsiteX29" fmla="*/ 57150 w 942975"/>
                <a:gd name="connsiteY29" fmla="*/ 128111 h 409575"/>
                <a:gd name="connsiteX30" fmla="*/ 23813 w 942975"/>
                <a:gd name="connsiteY30" fmla="*/ 81439 h 409575"/>
                <a:gd name="connsiteX31" fmla="*/ 55245 w 942975"/>
                <a:gd name="connsiteY31" fmla="*/ 34766 h 409575"/>
                <a:gd name="connsiteX32" fmla="*/ 59055 w 942975"/>
                <a:gd name="connsiteY32" fmla="*/ 34766 h 409575"/>
                <a:gd name="connsiteX33" fmla="*/ 92393 w 942975"/>
                <a:gd name="connsiteY33" fmla="*/ 34766 h 409575"/>
                <a:gd name="connsiteX34" fmla="*/ 125730 w 942975"/>
                <a:gd name="connsiteY34" fmla="*/ 34766 h 409575"/>
                <a:gd name="connsiteX35" fmla="*/ 135255 w 942975"/>
                <a:gd name="connsiteY35" fmla="*/ 44291 h 409575"/>
                <a:gd name="connsiteX36" fmla="*/ 135255 w 942975"/>
                <a:gd name="connsiteY36" fmla="*/ 111919 h 409575"/>
                <a:gd name="connsiteX37" fmla="*/ 886778 w 942975"/>
                <a:gd name="connsiteY37" fmla="*/ 128111 h 409575"/>
                <a:gd name="connsiteX38" fmla="*/ 816293 w 942975"/>
                <a:gd name="connsiteY38" fmla="*/ 128111 h 409575"/>
                <a:gd name="connsiteX39" fmla="*/ 807720 w 942975"/>
                <a:gd name="connsiteY39" fmla="*/ 112871 h 409575"/>
                <a:gd name="connsiteX40" fmla="*/ 807720 w 942975"/>
                <a:gd name="connsiteY40" fmla="*/ 43339 h 409575"/>
                <a:gd name="connsiteX41" fmla="*/ 816293 w 942975"/>
                <a:gd name="connsiteY41" fmla="*/ 34766 h 409575"/>
                <a:gd name="connsiteX42" fmla="*/ 852488 w 942975"/>
                <a:gd name="connsiteY42" fmla="*/ 34766 h 409575"/>
                <a:gd name="connsiteX43" fmla="*/ 852488 w 942975"/>
                <a:gd name="connsiteY43" fmla="*/ 34766 h 409575"/>
                <a:gd name="connsiteX44" fmla="*/ 886778 w 942975"/>
                <a:gd name="connsiteY44" fmla="*/ 34766 h 409575"/>
                <a:gd name="connsiteX45" fmla="*/ 919163 w 942975"/>
                <a:gd name="connsiteY45" fmla="*/ 81439 h 409575"/>
                <a:gd name="connsiteX46" fmla="*/ 886778 w 942975"/>
                <a:gd name="connsiteY46" fmla="*/ 12811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42975" h="409575">
                  <a:moveTo>
                    <a:pt x="935355" y="42386"/>
                  </a:moveTo>
                  <a:cubicBezTo>
                    <a:pt x="923925" y="18574"/>
                    <a:pt x="902970" y="11906"/>
                    <a:pt x="879157" y="10954"/>
                  </a:cubicBezTo>
                  <a:cubicBezTo>
                    <a:pt x="858203" y="10001"/>
                    <a:pt x="837248" y="10954"/>
                    <a:pt x="816293" y="10954"/>
                  </a:cubicBezTo>
                  <a:cubicBezTo>
                    <a:pt x="810578" y="10954"/>
                    <a:pt x="806768" y="10001"/>
                    <a:pt x="807720" y="2381"/>
                  </a:cubicBezTo>
                  <a:cubicBezTo>
                    <a:pt x="802957" y="-1429"/>
                    <a:pt x="798195" y="476"/>
                    <a:pt x="793432" y="476"/>
                  </a:cubicBezTo>
                  <a:cubicBezTo>
                    <a:pt x="694373" y="476"/>
                    <a:pt x="596265" y="476"/>
                    <a:pt x="497205" y="476"/>
                  </a:cubicBezTo>
                  <a:cubicBezTo>
                    <a:pt x="381000" y="476"/>
                    <a:pt x="263843" y="476"/>
                    <a:pt x="147638" y="476"/>
                  </a:cubicBezTo>
                  <a:cubicBezTo>
                    <a:pt x="140018" y="476"/>
                    <a:pt x="134302" y="476"/>
                    <a:pt x="132398" y="10001"/>
                  </a:cubicBezTo>
                  <a:cubicBezTo>
                    <a:pt x="108585" y="10001"/>
                    <a:pt x="83820" y="10954"/>
                    <a:pt x="60008" y="10954"/>
                  </a:cubicBezTo>
                  <a:cubicBezTo>
                    <a:pt x="51435" y="10954"/>
                    <a:pt x="43815" y="11906"/>
                    <a:pt x="35243" y="15716"/>
                  </a:cubicBezTo>
                  <a:cubicBezTo>
                    <a:pt x="10477" y="25241"/>
                    <a:pt x="0" y="56674"/>
                    <a:pt x="0" y="86201"/>
                  </a:cubicBezTo>
                  <a:cubicBezTo>
                    <a:pt x="0" y="108109"/>
                    <a:pt x="16193" y="144304"/>
                    <a:pt x="38100" y="150019"/>
                  </a:cubicBezTo>
                  <a:cubicBezTo>
                    <a:pt x="46673" y="152876"/>
                    <a:pt x="56198" y="150971"/>
                    <a:pt x="64770" y="153829"/>
                  </a:cubicBezTo>
                  <a:cubicBezTo>
                    <a:pt x="87630" y="151924"/>
                    <a:pt x="109538" y="151924"/>
                    <a:pt x="132398" y="153829"/>
                  </a:cubicBezTo>
                  <a:lnTo>
                    <a:pt x="132398" y="153829"/>
                  </a:lnTo>
                  <a:cubicBezTo>
                    <a:pt x="135255" y="158591"/>
                    <a:pt x="133350" y="163354"/>
                    <a:pt x="133350" y="169069"/>
                  </a:cubicBezTo>
                  <a:cubicBezTo>
                    <a:pt x="133350" y="227171"/>
                    <a:pt x="133350" y="230029"/>
                    <a:pt x="133350" y="288131"/>
                  </a:cubicBezTo>
                  <a:cubicBezTo>
                    <a:pt x="133350" y="314801"/>
                    <a:pt x="132398" y="341471"/>
                    <a:pt x="134302" y="368141"/>
                  </a:cubicBezTo>
                  <a:cubicBezTo>
                    <a:pt x="140970" y="399574"/>
                    <a:pt x="155257" y="411956"/>
                    <a:pt x="188595" y="411956"/>
                  </a:cubicBezTo>
                  <a:cubicBezTo>
                    <a:pt x="373380" y="411956"/>
                    <a:pt x="558165" y="411956"/>
                    <a:pt x="743903" y="411956"/>
                  </a:cubicBezTo>
                  <a:cubicBezTo>
                    <a:pt x="754380" y="411956"/>
                    <a:pt x="763905" y="411004"/>
                    <a:pt x="773430" y="406241"/>
                  </a:cubicBezTo>
                  <a:cubicBezTo>
                    <a:pt x="797243" y="394811"/>
                    <a:pt x="808673" y="375761"/>
                    <a:pt x="808673" y="350044"/>
                  </a:cubicBezTo>
                  <a:cubicBezTo>
                    <a:pt x="808673" y="271939"/>
                    <a:pt x="808673" y="248126"/>
                    <a:pt x="808673" y="170021"/>
                  </a:cubicBezTo>
                  <a:cubicBezTo>
                    <a:pt x="808673" y="165259"/>
                    <a:pt x="807720" y="159544"/>
                    <a:pt x="809625" y="154781"/>
                  </a:cubicBezTo>
                  <a:cubicBezTo>
                    <a:pt x="814388" y="151924"/>
                    <a:pt x="819150" y="153829"/>
                    <a:pt x="823913" y="153829"/>
                  </a:cubicBezTo>
                  <a:cubicBezTo>
                    <a:pt x="847725" y="152876"/>
                    <a:pt x="872490" y="154781"/>
                    <a:pt x="896303" y="152876"/>
                  </a:cubicBezTo>
                  <a:cubicBezTo>
                    <a:pt x="913448" y="147161"/>
                    <a:pt x="970598" y="114776"/>
                    <a:pt x="935355" y="42386"/>
                  </a:cubicBezTo>
                  <a:close/>
                  <a:moveTo>
                    <a:pt x="135255" y="111919"/>
                  </a:moveTo>
                  <a:cubicBezTo>
                    <a:pt x="135255" y="119539"/>
                    <a:pt x="133350" y="128111"/>
                    <a:pt x="125730" y="128111"/>
                  </a:cubicBezTo>
                  <a:cubicBezTo>
                    <a:pt x="102870" y="128111"/>
                    <a:pt x="80010" y="128111"/>
                    <a:pt x="57150" y="128111"/>
                  </a:cubicBezTo>
                  <a:cubicBezTo>
                    <a:pt x="38100" y="128111"/>
                    <a:pt x="23813" y="99536"/>
                    <a:pt x="23813" y="81439"/>
                  </a:cubicBezTo>
                  <a:cubicBezTo>
                    <a:pt x="23813" y="63341"/>
                    <a:pt x="37148" y="36671"/>
                    <a:pt x="55245" y="34766"/>
                  </a:cubicBezTo>
                  <a:cubicBezTo>
                    <a:pt x="56198" y="34766"/>
                    <a:pt x="58102" y="34766"/>
                    <a:pt x="59055" y="34766"/>
                  </a:cubicBezTo>
                  <a:cubicBezTo>
                    <a:pt x="70485" y="34766"/>
                    <a:pt x="80963" y="34766"/>
                    <a:pt x="92393" y="34766"/>
                  </a:cubicBezTo>
                  <a:cubicBezTo>
                    <a:pt x="103823" y="34766"/>
                    <a:pt x="114300" y="34766"/>
                    <a:pt x="125730" y="34766"/>
                  </a:cubicBezTo>
                  <a:cubicBezTo>
                    <a:pt x="132398" y="34766"/>
                    <a:pt x="135255" y="36671"/>
                    <a:pt x="135255" y="44291"/>
                  </a:cubicBezTo>
                  <a:cubicBezTo>
                    <a:pt x="135255" y="59531"/>
                    <a:pt x="135255" y="95726"/>
                    <a:pt x="135255" y="111919"/>
                  </a:cubicBezTo>
                  <a:close/>
                  <a:moveTo>
                    <a:pt x="886778" y="128111"/>
                  </a:moveTo>
                  <a:cubicBezTo>
                    <a:pt x="862965" y="129064"/>
                    <a:pt x="840105" y="128111"/>
                    <a:pt x="816293" y="128111"/>
                  </a:cubicBezTo>
                  <a:cubicBezTo>
                    <a:pt x="809625" y="128111"/>
                    <a:pt x="807720" y="119539"/>
                    <a:pt x="807720" y="112871"/>
                  </a:cubicBezTo>
                  <a:cubicBezTo>
                    <a:pt x="807720" y="96679"/>
                    <a:pt x="807720" y="59531"/>
                    <a:pt x="807720" y="43339"/>
                  </a:cubicBezTo>
                  <a:cubicBezTo>
                    <a:pt x="807720" y="36671"/>
                    <a:pt x="810578" y="34766"/>
                    <a:pt x="816293" y="34766"/>
                  </a:cubicBezTo>
                  <a:cubicBezTo>
                    <a:pt x="828675" y="34766"/>
                    <a:pt x="840105" y="34766"/>
                    <a:pt x="852488" y="34766"/>
                  </a:cubicBezTo>
                  <a:cubicBezTo>
                    <a:pt x="852488" y="34766"/>
                    <a:pt x="852488" y="34766"/>
                    <a:pt x="852488" y="34766"/>
                  </a:cubicBezTo>
                  <a:cubicBezTo>
                    <a:pt x="863918" y="34766"/>
                    <a:pt x="875348" y="33814"/>
                    <a:pt x="886778" y="34766"/>
                  </a:cubicBezTo>
                  <a:cubicBezTo>
                    <a:pt x="905828" y="35719"/>
                    <a:pt x="919163" y="63341"/>
                    <a:pt x="919163" y="81439"/>
                  </a:cubicBezTo>
                  <a:cubicBezTo>
                    <a:pt x="919163" y="99536"/>
                    <a:pt x="904875" y="127159"/>
                    <a:pt x="886778" y="12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59124B25-8476-49AA-AFBC-EEA3B4EAEF3A}"/>
                </a:ext>
              </a:extLst>
            </p:cNvPr>
            <p:cNvSpPr/>
            <p:nvPr/>
          </p:nvSpPr>
          <p:spPr>
            <a:xfrm>
              <a:off x="1541207" y="2788700"/>
              <a:ext cx="714375" cy="142875"/>
            </a:xfrm>
            <a:custGeom>
              <a:avLst/>
              <a:gdLst>
                <a:gd name="connsiteX0" fmla="*/ 714949 w 714375"/>
                <a:gd name="connsiteY0" fmla="*/ 132398 h 142875"/>
                <a:gd name="connsiteX1" fmla="*/ 704472 w 714375"/>
                <a:gd name="connsiteY1" fmla="*/ 122873 h 142875"/>
                <a:gd name="connsiteX2" fmla="*/ 619699 w 714375"/>
                <a:gd name="connsiteY2" fmla="*/ 107633 h 142875"/>
                <a:gd name="connsiteX3" fmla="*/ 505399 w 714375"/>
                <a:gd name="connsiteY3" fmla="*/ 95250 h 142875"/>
                <a:gd name="connsiteX4" fmla="*/ 488254 w 714375"/>
                <a:gd name="connsiteY4" fmla="*/ 79058 h 142875"/>
                <a:gd name="connsiteX5" fmla="*/ 482539 w 714375"/>
                <a:gd name="connsiteY5" fmla="*/ 40005 h 142875"/>
                <a:gd name="connsiteX6" fmla="*/ 428247 w 714375"/>
                <a:gd name="connsiteY6" fmla="*/ 953 h 142875"/>
                <a:gd name="connsiteX7" fmla="*/ 357762 w 714375"/>
                <a:gd name="connsiteY7" fmla="*/ 0 h 142875"/>
                <a:gd name="connsiteX8" fmla="*/ 287277 w 714375"/>
                <a:gd name="connsiteY8" fmla="*/ 953 h 142875"/>
                <a:gd name="connsiteX9" fmla="*/ 232984 w 714375"/>
                <a:gd name="connsiteY9" fmla="*/ 40005 h 142875"/>
                <a:gd name="connsiteX10" fmla="*/ 227269 w 714375"/>
                <a:gd name="connsiteY10" fmla="*/ 79058 h 142875"/>
                <a:gd name="connsiteX11" fmla="*/ 210124 w 714375"/>
                <a:gd name="connsiteY11" fmla="*/ 95250 h 142875"/>
                <a:gd name="connsiteX12" fmla="*/ 95824 w 714375"/>
                <a:gd name="connsiteY12" fmla="*/ 107633 h 142875"/>
                <a:gd name="connsiteX13" fmla="*/ 11052 w 714375"/>
                <a:gd name="connsiteY13" fmla="*/ 122873 h 142875"/>
                <a:gd name="connsiteX14" fmla="*/ 574 w 714375"/>
                <a:gd name="connsiteY14" fmla="*/ 132398 h 142875"/>
                <a:gd name="connsiteX15" fmla="*/ 8194 w 714375"/>
                <a:gd name="connsiteY15" fmla="*/ 147638 h 142875"/>
                <a:gd name="connsiteX16" fmla="*/ 18672 w 714375"/>
                <a:gd name="connsiteY16" fmla="*/ 148590 h 142875"/>
                <a:gd name="connsiteX17" fmla="*/ 355857 w 714375"/>
                <a:gd name="connsiteY17" fmla="*/ 148590 h 142875"/>
                <a:gd name="connsiteX18" fmla="*/ 693042 w 714375"/>
                <a:gd name="connsiteY18" fmla="*/ 148590 h 142875"/>
                <a:gd name="connsiteX19" fmla="*/ 703519 w 714375"/>
                <a:gd name="connsiteY19" fmla="*/ 147638 h 142875"/>
                <a:gd name="connsiteX20" fmla="*/ 714949 w 714375"/>
                <a:gd name="connsiteY20" fmla="*/ 132398 h 142875"/>
                <a:gd name="connsiteX21" fmla="*/ 453964 w 714375"/>
                <a:gd name="connsiteY21" fmla="*/ 93345 h 142875"/>
                <a:gd name="connsiteX22" fmla="*/ 264417 w 714375"/>
                <a:gd name="connsiteY22" fmla="*/ 93345 h 142875"/>
                <a:gd name="connsiteX23" fmla="*/ 252034 w 714375"/>
                <a:gd name="connsiteY23" fmla="*/ 81915 h 142875"/>
                <a:gd name="connsiteX24" fmla="*/ 309184 w 714375"/>
                <a:gd name="connsiteY24" fmla="*/ 24765 h 142875"/>
                <a:gd name="connsiteX25" fmla="*/ 409197 w 714375"/>
                <a:gd name="connsiteY25" fmla="*/ 24765 h 142875"/>
                <a:gd name="connsiteX26" fmla="*/ 466347 w 714375"/>
                <a:gd name="connsiteY26" fmla="*/ 81915 h 142875"/>
                <a:gd name="connsiteX27" fmla="*/ 453964 w 714375"/>
                <a:gd name="connsiteY27" fmla="*/ 9334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14375" h="142875">
                  <a:moveTo>
                    <a:pt x="714949" y="132398"/>
                  </a:moveTo>
                  <a:cubicBezTo>
                    <a:pt x="713997" y="126683"/>
                    <a:pt x="711139" y="122873"/>
                    <a:pt x="704472" y="122873"/>
                  </a:cubicBezTo>
                  <a:cubicBezTo>
                    <a:pt x="674944" y="124778"/>
                    <a:pt x="648274" y="111442"/>
                    <a:pt x="619699" y="107633"/>
                  </a:cubicBezTo>
                  <a:cubicBezTo>
                    <a:pt x="600649" y="105728"/>
                    <a:pt x="519687" y="97155"/>
                    <a:pt x="505399" y="95250"/>
                  </a:cubicBezTo>
                  <a:cubicBezTo>
                    <a:pt x="496827" y="96203"/>
                    <a:pt x="487302" y="93345"/>
                    <a:pt x="488254" y="79058"/>
                  </a:cubicBezTo>
                  <a:cubicBezTo>
                    <a:pt x="489207" y="65723"/>
                    <a:pt x="489207" y="53340"/>
                    <a:pt x="482539" y="40005"/>
                  </a:cubicBezTo>
                  <a:cubicBezTo>
                    <a:pt x="472062" y="16192"/>
                    <a:pt x="452059" y="4763"/>
                    <a:pt x="428247" y="953"/>
                  </a:cubicBezTo>
                  <a:cubicBezTo>
                    <a:pt x="400624" y="0"/>
                    <a:pt x="379669" y="0"/>
                    <a:pt x="357762" y="0"/>
                  </a:cubicBezTo>
                  <a:cubicBezTo>
                    <a:pt x="336807" y="0"/>
                    <a:pt x="314899" y="0"/>
                    <a:pt x="287277" y="953"/>
                  </a:cubicBezTo>
                  <a:cubicBezTo>
                    <a:pt x="262512" y="4763"/>
                    <a:pt x="243462" y="16192"/>
                    <a:pt x="232984" y="40005"/>
                  </a:cubicBezTo>
                  <a:cubicBezTo>
                    <a:pt x="227269" y="53340"/>
                    <a:pt x="226317" y="65723"/>
                    <a:pt x="227269" y="79058"/>
                  </a:cubicBezTo>
                  <a:cubicBezTo>
                    <a:pt x="229174" y="93345"/>
                    <a:pt x="218697" y="96203"/>
                    <a:pt x="210124" y="95250"/>
                  </a:cubicBezTo>
                  <a:cubicBezTo>
                    <a:pt x="195837" y="98108"/>
                    <a:pt x="114874" y="105728"/>
                    <a:pt x="95824" y="107633"/>
                  </a:cubicBezTo>
                  <a:cubicBezTo>
                    <a:pt x="67249" y="111442"/>
                    <a:pt x="40579" y="124778"/>
                    <a:pt x="11052" y="122873"/>
                  </a:cubicBezTo>
                  <a:cubicBezTo>
                    <a:pt x="4384" y="122873"/>
                    <a:pt x="574" y="126683"/>
                    <a:pt x="574" y="132398"/>
                  </a:cubicBezTo>
                  <a:cubicBezTo>
                    <a:pt x="-378" y="139065"/>
                    <a:pt x="-1331" y="146685"/>
                    <a:pt x="8194" y="147638"/>
                  </a:cubicBezTo>
                  <a:cubicBezTo>
                    <a:pt x="12004" y="148590"/>
                    <a:pt x="15814" y="148590"/>
                    <a:pt x="18672" y="148590"/>
                  </a:cubicBezTo>
                  <a:cubicBezTo>
                    <a:pt x="131067" y="148590"/>
                    <a:pt x="243462" y="148590"/>
                    <a:pt x="355857" y="148590"/>
                  </a:cubicBezTo>
                  <a:cubicBezTo>
                    <a:pt x="468252" y="148590"/>
                    <a:pt x="580647" y="148590"/>
                    <a:pt x="693042" y="148590"/>
                  </a:cubicBezTo>
                  <a:cubicBezTo>
                    <a:pt x="696852" y="148590"/>
                    <a:pt x="700662" y="148590"/>
                    <a:pt x="703519" y="147638"/>
                  </a:cubicBezTo>
                  <a:cubicBezTo>
                    <a:pt x="716854" y="146685"/>
                    <a:pt x="715902" y="139065"/>
                    <a:pt x="714949" y="132398"/>
                  </a:cubicBezTo>
                  <a:close/>
                  <a:moveTo>
                    <a:pt x="453964" y="93345"/>
                  </a:moveTo>
                  <a:cubicBezTo>
                    <a:pt x="398719" y="94298"/>
                    <a:pt x="309184" y="95250"/>
                    <a:pt x="264417" y="93345"/>
                  </a:cubicBezTo>
                  <a:cubicBezTo>
                    <a:pt x="254892" y="93345"/>
                    <a:pt x="252034" y="91440"/>
                    <a:pt x="252034" y="81915"/>
                  </a:cubicBezTo>
                  <a:cubicBezTo>
                    <a:pt x="252034" y="40958"/>
                    <a:pt x="268227" y="24765"/>
                    <a:pt x="309184" y="24765"/>
                  </a:cubicBezTo>
                  <a:cubicBezTo>
                    <a:pt x="330139" y="24765"/>
                    <a:pt x="388242" y="24765"/>
                    <a:pt x="409197" y="24765"/>
                  </a:cubicBezTo>
                  <a:cubicBezTo>
                    <a:pt x="450154" y="24765"/>
                    <a:pt x="466347" y="40958"/>
                    <a:pt x="466347" y="81915"/>
                  </a:cubicBezTo>
                  <a:cubicBezTo>
                    <a:pt x="466347" y="91440"/>
                    <a:pt x="463489" y="93345"/>
                    <a:pt x="453964" y="933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65FBB22-A565-4CD9-9C87-5F0A0172A152}"/>
              </a:ext>
            </a:extLst>
          </p:cNvPr>
          <p:cNvGrpSpPr/>
          <p:nvPr/>
        </p:nvGrpSpPr>
        <p:grpSpPr>
          <a:xfrm rot="20225513">
            <a:off x="4103134" y="2084665"/>
            <a:ext cx="962025" cy="803434"/>
            <a:chOff x="1720613" y="1882872"/>
            <a:chExt cx="962025" cy="803434"/>
          </a:xfrm>
          <a:solidFill>
            <a:schemeClr val="accent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FDE863B-04D9-4C19-AA3D-9E29BA759AD1}"/>
                </a:ext>
              </a:extLst>
            </p:cNvPr>
            <p:cNvSpPr/>
            <p:nvPr/>
          </p:nvSpPr>
          <p:spPr>
            <a:xfrm>
              <a:off x="1877062" y="1882872"/>
              <a:ext cx="409575" cy="161925"/>
            </a:xfrm>
            <a:custGeom>
              <a:avLst/>
              <a:gdLst>
                <a:gd name="connsiteX0" fmla="*/ 417195 w 409575"/>
                <a:gd name="connsiteY0" fmla="*/ 163830 h 161925"/>
                <a:gd name="connsiteX1" fmla="*/ 236220 w 409575"/>
                <a:gd name="connsiteY1" fmla="*/ 100965 h 161925"/>
                <a:gd name="connsiteX2" fmla="*/ 262890 w 409575"/>
                <a:gd name="connsiteY2" fmla="*/ 54293 h 161925"/>
                <a:gd name="connsiteX3" fmla="*/ 208597 w 409575"/>
                <a:gd name="connsiteY3" fmla="*/ 0 h 161925"/>
                <a:gd name="connsiteX4" fmla="*/ 154305 w 409575"/>
                <a:gd name="connsiteY4" fmla="*/ 54293 h 161925"/>
                <a:gd name="connsiteX5" fmla="*/ 180975 w 409575"/>
                <a:gd name="connsiteY5" fmla="*/ 100965 h 161925"/>
                <a:gd name="connsiteX6" fmla="*/ 0 w 409575"/>
                <a:gd name="connsiteY6" fmla="*/ 163830 h 161925"/>
                <a:gd name="connsiteX7" fmla="*/ 417195 w 409575"/>
                <a:gd name="connsiteY7" fmla="*/ 16383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61925">
                  <a:moveTo>
                    <a:pt x="417195" y="163830"/>
                  </a:moveTo>
                  <a:cubicBezTo>
                    <a:pt x="364807" y="128588"/>
                    <a:pt x="302895" y="105727"/>
                    <a:pt x="236220" y="100965"/>
                  </a:cubicBezTo>
                  <a:cubicBezTo>
                    <a:pt x="252413" y="91440"/>
                    <a:pt x="262890" y="74295"/>
                    <a:pt x="262890" y="54293"/>
                  </a:cubicBezTo>
                  <a:cubicBezTo>
                    <a:pt x="262890" y="24765"/>
                    <a:pt x="238125" y="0"/>
                    <a:pt x="208597" y="0"/>
                  </a:cubicBezTo>
                  <a:cubicBezTo>
                    <a:pt x="179070" y="0"/>
                    <a:pt x="154305" y="24765"/>
                    <a:pt x="154305" y="54293"/>
                  </a:cubicBezTo>
                  <a:cubicBezTo>
                    <a:pt x="154305" y="74295"/>
                    <a:pt x="164782" y="91440"/>
                    <a:pt x="180975" y="100965"/>
                  </a:cubicBezTo>
                  <a:cubicBezTo>
                    <a:pt x="114300" y="105727"/>
                    <a:pt x="52388" y="128588"/>
                    <a:pt x="0" y="163830"/>
                  </a:cubicBezTo>
                  <a:lnTo>
                    <a:pt x="417195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5E9A113B-7657-4EA0-95DF-2F21094C502D}"/>
                </a:ext>
              </a:extLst>
            </p:cNvPr>
            <p:cNvSpPr/>
            <p:nvPr/>
          </p:nvSpPr>
          <p:spPr>
            <a:xfrm>
              <a:off x="1720613" y="2038606"/>
              <a:ext cx="962025" cy="647700"/>
            </a:xfrm>
            <a:custGeom>
              <a:avLst/>
              <a:gdLst>
                <a:gd name="connsiteX0" fmla="*/ 967978 w 962025"/>
                <a:gd name="connsiteY0" fmla="*/ 229076 h 647700"/>
                <a:gd name="connsiteX1" fmla="*/ 963216 w 962025"/>
                <a:gd name="connsiteY1" fmla="*/ 204311 h 647700"/>
                <a:gd name="connsiteX2" fmla="*/ 794623 w 962025"/>
                <a:gd name="connsiteY2" fmla="*/ 1429 h 647700"/>
                <a:gd name="connsiteX3" fmla="*/ 764143 w 962025"/>
                <a:gd name="connsiteY3" fmla="*/ 1429 h 647700"/>
                <a:gd name="connsiteX4" fmla="*/ 635556 w 962025"/>
                <a:gd name="connsiteY4" fmla="*/ 59531 h 647700"/>
                <a:gd name="connsiteX5" fmla="*/ 606981 w 962025"/>
                <a:gd name="connsiteY5" fmla="*/ 58579 h 647700"/>
                <a:gd name="connsiteX6" fmla="*/ 523161 w 962025"/>
                <a:gd name="connsiteY6" fmla="*/ 28099 h 647700"/>
                <a:gd name="connsiteX7" fmla="*/ 189786 w 962025"/>
                <a:gd name="connsiteY7" fmla="*/ 28099 h 647700"/>
                <a:gd name="connsiteX8" fmla="*/ 27861 w 962025"/>
                <a:gd name="connsiteY8" fmla="*/ 26194 h 647700"/>
                <a:gd name="connsiteX9" fmla="*/ 52626 w 962025"/>
                <a:gd name="connsiteY9" fmla="*/ 52864 h 647700"/>
                <a:gd name="connsiteX10" fmla="*/ 72628 w 962025"/>
                <a:gd name="connsiteY10" fmla="*/ 63341 h 647700"/>
                <a:gd name="connsiteX11" fmla="*/ 83106 w 962025"/>
                <a:gd name="connsiteY11" fmla="*/ 108109 h 647700"/>
                <a:gd name="connsiteX12" fmla="*/ 2143 w 962025"/>
                <a:gd name="connsiteY12" fmla="*/ 285274 h 647700"/>
                <a:gd name="connsiteX13" fmla="*/ 2143 w 962025"/>
                <a:gd name="connsiteY13" fmla="*/ 385286 h 647700"/>
                <a:gd name="connsiteX14" fmla="*/ 28813 w 962025"/>
                <a:gd name="connsiteY14" fmla="*/ 478631 h 647700"/>
                <a:gd name="connsiteX15" fmla="*/ 36433 w 962025"/>
                <a:gd name="connsiteY15" fmla="*/ 494824 h 647700"/>
                <a:gd name="connsiteX16" fmla="*/ 193596 w 962025"/>
                <a:gd name="connsiteY16" fmla="*/ 648176 h 647700"/>
                <a:gd name="connsiteX17" fmla="*/ 217408 w 962025"/>
                <a:gd name="connsiteY17" fmla="*/ 649129 h 647700"/>
                <a:gd name="connsiteX18" fmla="*/ 487918 w 962025"/>
                <a:gd name="connsiteY18" fmla="*/ 649129 h 647700"/>
                <a:gd name="connsiteX19" fmla="*/ 554593 w 962025"/>
                <a:gd name="connsiteY19" fmla="*/ 648176 h 647700"/>
                <a:gd name="connsiteX20" fmla="*/ 614601 w 962025"/>
                <a:gd name="connsiteY20" fmla="*/ 608171 h 647700"/>
                <a:gd name="connsiteX21" fmla="*/ 680323 w 962025"/>
                <a:gd name="connsiteY21" fmla="*/ 538639 h 647700"/>
                <a:gd name="connsiteX22" fmla="*/ 686038 w 962025"/>
                <a:gd name="connsiteY22" fmla="*/ 536734 h 647700"/>
                <a:gd name="connsiteX23" fmla="*/ 935593 w 962025"/>
                <a:gd name="connsiteY23" fmla="*/ 408146 h 647700"/>
                <a:gd name="connsiteX24" fmla="*/ 963216 w 962025"/>
                <a:gd name="connsiteY24" fmla="*/ 312896 h 647700"/>
                <a:gd name="connsiteX25" fmla="*/ 967978 w 962025"/>
                <a:gd name="connsiteY25" fmla="*/ 229076 h 647700"/>
                <a:gd name="connsiteX26" fmla="*/ 900351 w 962025"/>
                <a:gd name="connsiteY26" fmla="*/ 348139 h 647700"/>
                <a:gd name="connsiteX27" fmla="*/ 764143 w 962025"/>
                <a:gd name="connsiteY27" fmla="*/ 480536 h 647700"/>
                <a:gd name="connsiteX28" fmla="*/ 711756 w 962025"/>
                <a:gd name="connsiteY28" fmla="*/ 485299 h 647700"/>
                <a:gd name="connsiteX29" fmla="*/ 660321 w 962025"/>
                <a:gd name="connsiteY29" fmla="*/ 109061 h 647700"/>
                <a:gd name="connsiteX30" fmla="*/ 900351 w 962025"/>
                <a:gd name="connsiteY30" fmla="*/ 191929 h 647700"/>
                <a:gd name="connsiteX31" fmla="*/ 900351 w 962025"/>
                <a:gd name="connsiteY31" fmla="*/ 348139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647700">
                  <a:moveTo>
                    <a:pt x="967978" y="229076"/>
                  </a:moveTo>
                  <a:cubicBezTo>
                    <a:pt x="966073" y="220504"/>
                    <a:pt x="964168" y="212884"/>
                    <a:pt x="963216" y="204311"/>
                  </a:cubicBezTo>
                  <a:cubicBezTo>
                    <a:pt x="944166" y="111919"/>
                    <a:pt x="904161" y="14764"/>
                    <a:pt x="794623" y="1429"/>
                  </a:cubicBezTo>
                  <a:cubicBezTo>
                    <a:pt x="784146" y="-476"/>
                    <a:pt x="774621" y="-476"/>
                    <a:pt x="764143" y="1429"/>
                  </a:cubicBezTo>
                  <a:cubicBezTo>
                    <a:pt x="717471" y="7144"/>
                    <a:pt x="673656" y="29051"/>
                    <a:pt x="635556" y="59531"/>
                  </a:cubicBezTo>
                  <a:cubicBezTo>
                    <a:pt x="626983" y="66199"/>
                    <a:pt x="612696" y="68104"/>
                    <a:pt x="606981" y="58579"/>
                  </a:cubicBezTo>
                  <a:cubicBezTo>
                    <a:pt x="588883" y="25241"/>
                    <a:pt x="589836" y="28099"/>
                    <a:pt x="523161" y="28099"/>
                  </a:cubicBezTo>
                  <a:cubicBezTo>
                    <a:pt x="411718" y="28099"/>
                    <a:pt x="301228" y="28099"/>
                    <a:pt x="189786" y="28099"/>
                  </a:cubicBezTo>
                  <a:cubicBezTo>
                    <a:pt x="148828" y="26194"/>
                    <a:pt x="40243" y="20479"/>
                    <a:pt x="27861" y="26194"/>
                  </a:cubicBezTo>
                  <a:cubicBezTo>
                    <a:pt x="32623" y="35719"/>
                    <a:pt x="45006" y="48101"/>
                    <a:pt x="52626" y="52864"/>
                  </a:cubicBezTo>
                  <a:cubicBezTo>
                    <a:pt x="58341" y="56674"/>
                    <a:pt x="65961" y="59531"/>
                    <a:pt x="72628" y="63341"/>
                  </a:cubicBezTo>
                  <a:cubicBezTo>
                    <a:pt x="87868" y="72866"/>
                    <a:pt x="93583" y="95726"/>
                    <a:pt x="83106" y="108109"/>
                  </a:cubicBezTo>
                  <a:cubicBezTo>
                    <a:pt x="41196" y="160496"/>
                    <a:pt x="10716" y="217646"/>
                    <a:pt x="2143" y="285274"/>
                  </a:cubicBezTo>
                  <a:cubicBezTo>
                    <a:pt x="-714" y="291941"/>
                    <a:pt x="-714" y="377666"/>
                    <a:pt x="2143" y="385286"/>
                  </a:cubicBezTo>
                  <a:cubicBezTo>
                    <a:pt x="7858" y="417671"/>
                    <a:pt x="14526" y="449104"/>
                    <a:pt x="28813" y="478631"/>
                  </a:cubicBezTo>
                  <a:cubicBezTo>
                    <a:pt x="32623" y="483394"/>
                    <a:pt x="33576" y="489109"/>
                    <a:pt x="36433" y="494824"/>
                  </a:cubicBezTo>
                  <a:cubicBezTo>
                    <a:pt x="72628" y="562451"/>
                    <a:pt x="124063" y="614839"/>
                    <a:pt x="193596" y="648176"/>
                  </a:cubicBezTo>
                  <a:cubicBezTo>
                    <a:pt x="201216" y="650081"/>
                    <a:pt x="209788" y="649129"/>
                    <a:pt x="217408" y="649129"/>
                  </a:cubicBezTo>
                  <a:cubicBezTo>
                    <a:pt x="307896" y="649129"/>
                    <a:pt x="397431" y="649129"/>
                    <a:pt x="487918" y="649129"/>
                  </a:cubicBezTo>
                  <a:cubicBezTo>
                    <a:pt x="509826" y="649129"/>
                    <a:pt x="532686" y="651034"/>
                    <a:pt x="554593" y="648176"/>
                  </a:cubicBezTo>
                  <a:cubicBezTo>
                    <a:pt x="574596" y="633889"/>
                    <a:pt x="595551" y="622459"/>
                    <a:pt x="614601" y="608171"/>
                  </a:cubicBezTo>
                  <a:cubicBezTo>
                    <a:pt x="638413" y="590074"/>
                    <a:pt x="659368" y="565309"/>
                    <a:pt x="680323" y="538639"/>
                  </a:cubicBezTo>
                  <a:cubicBezTo>
                    <a:pt x="682228" y="537686"/>
                    <a:pt x="684133" y="536734"/>
                    <a:pt x="686038" y="536734"/>
                  </a:cubicBezTo>
                  <a:cubicBezTo>
                    <a:pt x="801291" y="537686"/>
                    <a:pt x="867013" y="531971"/>
                    <a:pt x="935593" y="408146"/>
                  </a:cubicBezTo>
                  <a:cubicBezTo>
                    <a:pt x="947023" y="377666"/>
                    <a:pt x="957501" y="345281"/>
                    <a:pt x="963216" y="312896"/>
                  </a:cubicBezTo>
                  <a:cubicBezTo>
                    <a:pt x="966073" y="284321"/>
                    <a:pt x="969883" y="256699"/>
                    <a:pt x="967978" y="229076"/>
                  </a:cubicBezTo>
                  <a:close/>
                  <a:moveTo>
                    <a:pt x="900351" y="348139"/>
                  </a:moveTo>
                  <a:cubicBezTo>
                    <a:pt x="869871" y="430054"/>
                    <a:pt x="845106" y="463391"/>
                    <a:pt x="764143" y="480536"/>
                  </a:cubicBezTo>
                  <a:cubicBezTo>
                    <a:pt x="746998" y="484346"/>
                    <a:pt x="729853" y="487204"/>
                    <a:pt x="711756" y="485299"/>
                  </a:cubicBezTo>
                  <a:cubicBezTo>
                    <a:pt x="776526" y="344329"/>
                    <a:pt x="758428" y="228124"/>
                    <a:pt x="660321" y="109061"/>
                  </a:cubicBezTo>
                  <a:cubicBezTo>
                    <a:pt x="772716" y="15716"/>
                    <a:pt x="857488" y="56674"/>
                    <a:pt x="900351" y="191929"/>
                  </a:cubicBezTo>
                  <a:cubicBezTo>
                    <a:pt x="916543" y="244316"/>
                    <a:pt x="919401" y="297656"/>
                    <a:pt x="900351" y="3481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7135A295-62E0-4B8F-84E0-A073CE301546}"/>
              </a:ext>
            </a:extLst>
          </p:cNvPr>
          <p:cNvSpPr/>
          <p:nvPr/>
        </p:nvSpPr>
        <p:spPr>
          <a:xfrm rot="21089948">
            <a:off x="9833556" y="2543091"/>
            <a:ext cx="457200" cy="662152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B6D6E169-F8D2-4127-B6DB-2D06CBC7BEF7}"/>
              </a:ext>
            </a:extLst>
          </p:cNvPr>
          <p:cNvSpPr/>
          <p:nvPr/>
        </p:nvSpPr>
        <p:spPr>
          <a:xfrm rot="21022553">
            <a:off x="8564257" y="3235118"/>
            <a:ext cx="669203" cy="914578"/>
          </a:xfrm>
          <a:custGeom>
            <a:avLst/>
            <a:gdLst>
              <a:gd name="connsiteX0" fmla="*/ 278353 w 285750"/>
              <a:gd name="connsiteY0" fmla="*/ 0 h 390525"/>
              <a:gd name="connsiteX1" fmla="*/ 144050 w 285750"/>
              <a:gd name="connsiteY1" fmla="*/ 0 h 390525"/>
              <a:gd name="connsiteX2" fmla="*/ 143098 w 285750"/>
              <a:gd name="connsiteY2" fmla="*/ 0 h 390525"/>
              <a:gd name="connsiteX3" fmla="*/ 142145 w 285750"/>
              <a:gd name="connsiteY3" fmla="*/ 0 h 390525"/>
              <a:gd name="connsiteX4" fmla="*/ 7843 w 285750"/>
              <a:gd name="connsiteY4" fmla="*/ 0 h 390525"/>
              <a:gd name="connsiteX5" fmla="*/ 2128 w 285750"/>
              <a:gd name="connsiteY5" fmla="*/ 13335 h 390525"/>
              <a:gd name="connsiteX6" fmla="*/ 4985 w 285750"/>
              <a:gd name="connsiteY6" fmla="*/ 16193 h 390525"/>
              <a:gd name="connsiteX7" fmla="*/ 93568 w 285750"/>
              <a:gd name="connsiteY7" fmla="*/ 116205 h 390525"/>
              <a:gd name="connsiteX8" fmla="*/ 132620 w 285750"/>
              <a:gd name="connsiteY8" fmla="*/ 213360 h 390525"/>
              <a:gd name="connsiteX9" fmla="*/ 135478 w 285750"/>
              <a:gd name="connsiteY9" fmla="*/ 315278 h 390525"/>
              <a:gd name="connsiteX10" fmla="*/ 60230 w 285750"/>
              <a:gd name="connsiteY10" fmla="*/ 380048 h 390525"/>
              <a:gd name="connsiteX11" fmla="*/ 46895 w 285750"/>
              <a:gd name="connsiteY11" fmla="*/ 395288 h 390525"/>
              <a:gd name="connsiteX12" fmla="*/ 59278 w 285750"/>
              <a:gd name="connsiteY12" fmla="*/ 399098 h 390525"/>
              <a:gd name="connsiteX13" fmla="*/ 143098 w 285750"/>
              <a:gd name="connsiteY13" fmla="*/ 399098 h 390525"/>
              <a:gd name="connsiteX14" fmla="*/ 226918 w 285750"/>
              <a:gd name="connsiteY14" fmla="*/ 399098 h 390525"/>
              <a:gd name="connsiteX15" fmla="*/ 239300 w 285750"/>
              <a:gd name="connsiteY15" fmla="*/ 395288 h 390525"/>
              <a:gd name="connsiteX16" fmla="*/ 225965 w 285750"/>
              <a:gd name="connsiteY16" fmla="*/ 380048 h 390525"/>
              <a:gd name="connsiteX17" fmla="*/ 150718 w 285750"/>
              <a:gd name="connsiteY17" fmla="*/ 315278 h 390525"/>
              <a:gd name="connsiteX18" fmla="*/ 153575 w 285750"/>
              <a:gd name="connsiteY18" fmla="*/ 213360 h 390525"/>
              <a:gd name="connsiteX19" fmla="*/ 192628 w 285750"/>
              <a:gd name="connsiteY19" fmla="*/ 116205 h 390525"/>
              <a:gd name="connsiteX20" fmla="*/ 281210 w 285750"/>
              <a:gd name="connsiteY20" fmla="*/ 16193 h 390525"/>
              <a:gd name="connsiteX21" fmla="*/ 284068 w 285750"/>
              <a:gd name="connsiteY21" fmla="*/ 13335 h 390525"/>
              <a:gd name="connsiteX22" fmla="*/ 278353 w 285750"/>
              <a:gd name="connsiteY22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750" h="390525">
                <a:moveTo>
                  <a:pt x="278353" y="0"/>
                </a:moveTo>
                <a:cubicBezTo>
                  <a:pt x="234538" y="0"/>
                  <a:pt x="186913" y="0"/>
                  <a:pt x="144050" y="0"/>
                </a:cubicBezTo>
                <a:cubicBezTo>
                  <a:pt x="144050" y="0"/>
                  <a:pt x="143098" y="0"/>
                  <a:pt x="143098" y="0"/>
                </a:cubicBezTo>
                <a:cubicBezTo>
                  <a:pt x="143098" y="0"/>
                  <a:pt x="142145" y="0"/>
                  <a:pt x="142145" y="0"/>
                </a:cubicBezTo>
                <a:cubicBezTo>
                  <a:pt x="99283" y="0"/>
                  <a:pt x="51658" y="0"/>
                  <a:pt x="7843" y="0"/>
                </a:cubicBezTo>
                <a:cubicBezTo>
                  <a:pt x="1175" y="0"/>
                  <a:pt x="-2635" y="7620"/>
                  <a:pt x="2128" y="13335"/>
                </a:cubicBezTo>
                <a:cubicBezTo>
                  <a:pt x="3080" y="14288"/>
                  <a:pt x="4033" y="15240"/>
                  <a:pt x="4985" y="16193"/>
                </a:cubicBezTo>
                <a:cubicBezTo>
                  <a:pt x="32608" y="49530"/>
                  <a:pt x="65945" y="82867"/>
                  <a:pt x="93568" y="116205"/>
                </a:cubicBezTo>
                <a:cubicBezTo>
                  <a:pt x="134525" y="165735"/>
                  <a:pt x="128810" y="155258"/>
                  <a:pt x="132620" y="213360"/>
                </a:cubicBezTo>
                <a:cubicBezTo>
                  <a:pt x="134525" y="245745"/>
                  <a:pt x="133573" y="281940"/>
                  <a:pt x="135478" y="315278"/>
                </a:cubicBezTo>
                <a:cubicBezTo>
                  <a:pt x="131668" y="366713"/>
                  <a:pt x="79280" y="369570"/>
                  <a:pt x="60230" y="380048"/>
                </a:cubicBezTo>
                <a:cubicBezTo>
                  <a:pt x="57373" y="381953"/>
                  <a:pt x="44038" y="385763"/>
                  <a:pt x="46895" y="395288"/>
                </a:cubicBezTo>
                <a:cubicBezTo>
                  <a:pt x="48800" y="401003"/>
                  <a:pt x="55468" y="399098"/>
                  <a:pt x="59278" y="399098"/>
                </a:cubicBezTo>
                <a:cubicBezTo>
                  <a:pt x="85948" y="399098"/>
                  <a:pt x="114523" y="399098"/>
                  <a:pt x="143098" y="399098"/>
                </a:cubicBezTo>
                <a:cubicBezTo>
                  <a:pt x="171673" y="399098"/>
                  <a:pt x="200248" y="399098"/>
                  <a:pt x="226918" y="399098"/>
                </a:cubicBezTo>
                <a:cubicBezTo>
                  <a:pt x="231680" y="399098"/>
                  <a:pt x="237395" y="401955"/>
                  <a:pt x="239300" y="395288"/>
                </a:cubicBezTo>
                <a:cubicBezTo>
                  <a:pt x="242158" y="385763"/>
                  <a:pt x="228823" y="381953"/>
                  <a:pt x="225965" y="380048"/>
                </a:cubicBezTo>
                <a:cubicBezTo>
                  <a:pt x="205963" y="368618"/>
                  <a:pt x="154528" y="365760"/>
                  <a:pt x="150718" y="315278"/>
                </a:cubicBezTo>
                <a:cubicBezTo>
                  <a:pt x="152623" y="282893"/>
                  <a:pt x="151670" y="246698"/>
                  <a:pt x="153575" y="213360"/>
                </a:cubicBezTo>
                <a:cubicBezTo>
                  <a:pt x="157385" y="155258"/>
                  <a:pt x="151670" y="165735"/>
                  <a:pt x="192628" y="116205"/>
                </a:cubicBezTo>
                <a:cubicBezTo>
                  <a:pt x="220250" y="82867"/>
                  <a:pt x="253588" y="49530"/>
                  <a:pt x="281210" y="16193"/>
                </a:cubicBezTo>
                <a:cubicBezTo>
                  <a:pt x="282163" y="15240"/>
                  <a:pt x="283115" y="14288"/>
                  <a:pt x="284068" y="13335"/>
                </a:cubicBezTo>
                <a:cubicBezTo>
                  <a:pt x="288830" y="7620"/>
                  <a:pt x="285020" y="0"/>
                  <a:pt x="27835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F3C71EBC-DB55-4D58-BEF3-F76E0C1145B9}"/>
              </a:ext>
            </a:extLst>
          </p:cNvPr>
          <p:cNvSpPr/>
          <p:nvPr/>
        </p:nvSpPr>
        <p:spPr>
          <a:xfrm rot="929773">
            <a:off x="4096021" y="3249238"/>
            <a:ext cx="285750" cy="639536"/>
          </a:xfrm>
          <a:custGeom>
            <a:avLst/>
            <a:gdLst>
              <a:gd name="connsiteX0" fmla="*/ 178362 w 200025"/>
              <a:gd name="connsiteY0" fmla="*/ 436245 h 447675"/>
              <a:gd name="connsiteX1" fmla="*/ 119307 w 200025"/>
              <a:gd name="connsiteY1" fmla="*/ 326708 h 447675"/>
              <a:gd name="connsiteX2" fmla="*/ 133595 w 200025"/>
              <a:gd name="connsiteY2" fmla="*/ 299085 h 447675"/>
              <a:gd name="connsiteX3" fmla="*/ 153597 w 200025"/>
              <a:gd name="connsiteY3" fmla="*/ 280988 h 447675"/>
              <a:gd name="connsiteX4" fmla="*/ 193602 w 200025"/>
              <a:gd name="connsiteY4" fmla="*/ 133350 h 447675"/>
              <a:gd name="connsiteX5" fmla="*/ 186935 w 200025"/>
              <a:gd name="connsiteY5" fmla="*/ 111443 h 447675"/>
              <a:gd name="connsiteX6" fmla="*/ 196460 w 200025"/>
              <a:gd name="connsiteY6" fmla="*/ 14288 h 447675"/>
              <a:gd name="connsiteX7" fmla="*/ 189792 w 200025"/>
              <a:gd name="connsiteY7" fmla="*/ 0 h 447675"/>
              <a:gd name="connsiteX8" fmla="*/ 103115 w 200025"/>
              <a:gd name="connsiteY8" fmla="*/ 0 h 447675"/>
              <a:gd name="connsiteX9" fmla="*/ 16437 w 200025"/>
              <a:gd name="connsiteY9" fmla="*/ 0 h 447675"/>
              <a:gd name="connsiteX10" fmla="*/ 9770 w 200025"/>
              <a:gd name="connsiteY10" fmla="*/ 14288 h 447675"/>
              <a:gd name="connsiteX11" fmla="*/ 19295 w 200025"/>
              <a:gd name="connsiteY11" fmla="*/ 111443 h 447675"/>
              <a:gd name="connsiteX12" fmla="*/ 12627 w 200025"/>
              <a:gd name="connsiteY12" fmla="*/ 133350 h 447675"/>
              <a:gd name="connsiteX13" fmla="*/ 52632 w 200025"/>
              <a:gd name="connsiteY13" fmla="*/ 280988 h 447675"/>
              <a:gd name="connsiteX14" fmla="*/ 70730 w 200025"/>
              <a:gd name="connsiteY14" fmla="*/ 299085 h 447675"/>
              <a:gd name="connsiteX15" fmla="*/ 85017 w 200025"/>
              <a:gd name="connsiteY15" fmla="*/ 326708 h 447675"/>
              <a:gd name="connsiteX16" fmla="*/ 25962 w 200025"/>
              <a:gd name="connsiteY16" fmla="*/ 436245 h 447675"/>
              <a:gd name="connsiteX17" fmla="*/ 5007 w 200025"/>
              <a:gd name="connsiteY17" fmla="*/ 450533 h 447675"/>
              <a:gd name="connsiteX18" fmla="*/ 33582 w 200025"/>
              <a:gd name="connsiteY18" fmla="*/ 455295 h 447675"/>
              <a:gd name="connsiteX19" fmla="*/ 102162 w 200025"/>
              <a:gd name="connsiteY19" fmla="*/ 455295 h 447675"/>
              <a:gd name="connsiteX20" fmla="*/ 170742 w 200025"/>
              <a:gd name="connsiteY20" fmla="*/ 455295 h 447675"/>
              <a:gd name="connsiteX21" fmla="*/ 199317 w 200025"/>
              <a:gd name="connsiteY21" fmla="*/ 450533 h 447675"/>
              <a:gd name="connsiteX22" fmla="*/ 178362 w 200025"/>
              <a:gd name="connsiteY22" fmla="*/ 43624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0025" h="447675">
                <a:moveTo>
                  <a:pt x="178362" y="436245"/>
                </a:moveTo>
                <a:cubicBezTo>
                  <a:pt x="119307" y="413385"/>
                  <a:pt x="109782" y="407670"/>
                  <a:pt x="119307" y="326708"/>
                </a:cubicBezTo>
                <a:cubicBezTo>
                  <a:pt x="120260" y="316230"/>
                  <a:pt x="125975" y="306705"/>
                  <a:pt x="133595" y="299085"/>
                </a:cubicBezTo>
                <a:cubicBezTo>
                  <a:pt x="140262" y="292418"/>
                  <a:pt x="146930" y="286703"/>
                  <a:pt x="153597" y="280988"/>
                </a:cubicBezTo>
                <a:cubicBezTo>
                  <a:pt x="214557" y="233363"/>
                  <a:pt x="214557" y="207645"/>
                  <a:pt x="193602" y="133350"/>
                </a:cubicBezTo>
                <a:cubicBezTo>
                  <a:pt x="191697" y="125730"/>
                  <a:pt x="189792" y="118110"/>
                  <a:pt x="186935" y="111443"/>
                </a:cubicBezTo>
                <a:cubicBezTo>
                  <a:pt x="174552" y="80963"/>
                  <a:pt x="179315" y="44768"/>
                  <a:pt x="196460" y="14288"/>
                </a:cubicBezTo>
                <a:cubicBezTo>
                  <a:pt x="201222" y="5715"/>
                  <a:pt x="202175" y="0"/>
                  <a:pt x="189792" y="0"/>
                </a:cubicBezTo>
                <a:cubicBezTo>
                  <a:pt x="157407" y="0"/>
                  <a:pt x="129785" y="0"/>
                  <a:pt x="103115" y="0"/>
                </a:cubicBezTo>
                <a:cubicBezTo>
                  <a:pt x="76445" y="0"/>
                  <a:pt x="47870" y="0"/>
                  <a:pt x="16437" y="0"/>
                </a:cubicBezTo>
                <a:cubicBezTo>
                  <a:pt x="3102" y="0"/>
                  <a:pt x="4055" y="5715"/>
                  <a:pt x="9770" y="14288"/>
                </a:cubicBezTo>
                <a:cubicBezTo>
                  <a:pt x="26915" y="43815"/>
                  <a:pt x="31677" y="80010"/>
                  <a:pt x="19295" y="111443"/>
                </a:cubicBezTo>
                <a:cubicBezTo>
                  <a:pt x="16437" y="118110"/>
                  <a:pt x="14532" y="125730"/>
                  <a:pt x="12627" y="133350"/>
                </a:cubicBezTo>
                <a:cubicBezTo>
                  <a:pt x="-8328" y="207645"/>
                  <a:pt x="-8328" y="233363"/>
                  <a:pt x="52632" y="280988"/>
                </a:cubicBezTo>
                <a:cubicBezTo>
                  <a:pt x="57395" y="285750"/>
                  <a:pt x="64062" y="292418"/>
                  <a:pt x="70730" y="299085"/>
                </a:cubicBezTo>
                <a:cubicBezTo>
                  <a:pt x="78350" y="306705"/>
                  <a:pt x="84065" y="316230"/>
                  <a:pt x="85017" y="326708"/>
                </a:cubicBezTo>
                <a:cubicBezTo>
                  <a:pt x="93590" y="407670"/>
                  <a:pt x="85017" y="413385"/>
                  <a:pt x="25962" y="436245"/>
                </a:cubicBezTo>
                <a:cubicBezTo>
                  <a:pt x="22152" y="437198"/>
                  <a:pt x="3102" y="441960"/>
                  <a:pt x="5007" y="450533"/>
                </a:cubicBezTo>
                <a:cubicBezTo>
                  <a:pt x="6912" y="458153"/>
                  <a:pt x="27867" y="455295"/>
                  <a:pt x="33582" y="455295"/>
                </a:cubicBezTo>
                <a:cubicBezTo>
                  <a:pt x="57395" y="455295"/>
                  <a:pt x="79302" y="455295"/>
                  <a:pt x="102162" y="455295"/>
                </a:cubicBezTo>
                <a:cubicBezTo>
                  <a:pt x="125022" y="455295"/>
                  <a:pt x="146930" y="456248"/>
                  <a:pt x="170742" y="455295"/>
                </a:cubicBezTo>
                <a:cubicBezTo>
                  <a:pt x="177410" y="455295"/>
                  <a:pt x="197412" y="458153"/>
                  <a:pt x="199317" y="450533"/>
                </a:cubicBezTo>
                <a:cubicBezTo>
                  <a:pt x="201222" y="441960"/>
                  <a:pt x="182172" y="437198"/>
                  <a:pt x="178362" y="43624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EE11B921-F9E0-4E9D-AEED-D3B14AEA7674}"/>
              </a:ext>
            </a:extLst>
          </p:cNvPr>
          <p:cNvSpPr/>
          <p:nvPr/>
        </p:nvSpPr>
        <p:spPr>
          <a:xfrm rot="21158542">
            <a:off x="140140" y="3025188"/>
            <a:ext cx="837489" cy="1129636"/>
          </a:xfrm>
          <a:custGeom>
            <a:avLst/>
            <a:gdLst>
              <a:gd name="connsiteX0" fmla="*/ 398633 w 409575"/>
              <a:gd name="connsiteY0" fmla="*/ 415290 h 552450"/>
              <a:gd name="connsiteX1" fmla="*/ 377678 w 409575"/>
              <a:gd name="connsiteY1" fmla="*/ 399098 h 552450"/>
              <a:gd name="connsiteX2" fmla="*/ 242423 w 409575"/>
              <a:gd name="connsiteY2" fmla="*/ 150495 h 552450"/>
              <a:gd name="connsiteX3" fmla="*/ 284333 w 409575"/>
              <a:gd name="connsiteY3" fmla="*/ 21907 h 552450"/>
              <a:gd name="connsiteX4" fmla="*/ 270045 w 409575"/>
              <a:gd name="connsiteY4" fmla="*/ 0 h 552450"/>
              <a:gd name="connsiteX5" fmla="*/ 147173 w 409575"/>
              <a:gd name="connsiteY5" fmla="*/ 0 h 552450"/>
              <a:gd name="connsiteX6" fmla="*/ 132885 w 409575"/>
              <a:gd name="connsiteY6" fmla="*/ 21907 h 552450"/>
              <a:gd name="connsiteX7" fmla="*/ 174795 w 409575"/>
              <a:gd name="connsiteY7" fmla="*/ 150495 h 552450"/>
              <a:gd name="connsiteX8" fmla="*/ 39541 w 409575"/>
              <a:gd name="connsiteY8" fmla="*/ 399098 h 552450"/>
              <a:gd name="connsiteX9" fmla="*/ 18585 w 409575"/>
              <a:gd name="connsiteY9" fmla="*/ 415290 h 552450"/>
              <a:gd name="connsiteX10" fmla="*/ 8108 w 409575"/>
              <a:gd name="connsiteY10" fmla="*/ 475298 h 552450"/>
              <a:gd name="connsiteX11" fmla="*/ 71925 w 409575"/>
              <a:gd name="connsiteY11" fmla="*/ 528638 h 552450"/>
              <a:gd name="connsiteX12" fmla="*/ 207181 w 409575"/>
              <a:gd name="connsiteY12" fmla="*/ 555308 h 552450"/>
              <a:gd name="connsiteX13" fmla="*/ 207181 w 409575"/>
              <a:gd name="connsiteY13" fmla="*/ 555308 h 552450"/>
              <a:gd name="connsiteX14" fmla="*/ 342435 w 409575"/>
              <a:gd name="connsiteY14" fmla="*/ 528638 h 552450"/>
              <a:gd name="connsiteX15" fmla="*/ 406253 w 409575"/>
              <a:gd name="connsiteY15" fmla="*/ 475298 h 552450"/>
              <a:gd name="connsiteX16" fmla="*/ 398633 w 409575"/>
              <a:gd name="connsiteY16" fmla="*/ 41529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9575" h="552450">
                <a:moveTo>
                  <a:pt x="398633" y="415290"/>
                </a:moveTo>
                <a:cubicBezTo>
                  <a:pt x="391966" y="409575"/>
                  <a:pt x="384345" y="404812"/>
                  <a:pt x="377678" y="399098"/>
                </a:cubicBezTo>
                <a:cubicBezTo>
                  <a:pt x="301478" y="336233"/>
                  <a:pt x="240518" y="252412"/>
                  <a:pt x="242423" y="150495"/>
                </a:cubicBezTo>
                <a:cubicBezTo>
                  <a:pt x="243375" y="107632"/>
                  <a:pt x="266235" y="60960"/>
                  <a:pt x="284333" y="21907"/>
                </a:cubicBezTo>
                <a:cubicBezTo>
                  <a:pt x="294810" y="0"/>
                  <a:pt x="294810" y="0"/>
                  <a:pt x="270045" y="0"/>
                </a:cubicBezTo>
                <a:cubicBezTo>
                  <a:pt x="251948" y="0"/>
                  <a:pt x="166223" y="0"/>
                  <a:pt x="147173" y="0"/>
                </a:cubicBezTo>
                <a:cubicBezTo>
                  <a:pt x="122408" y="0"/>
                  <a:pt x="122408" y="0"/>
                  <a:pt x="132885" y="21907"/>
                </a:cubicBezTo>
                <a:cubicBezTo>
                  <a:pt x="150983" y="60960"/>
                  <a:pt x="174795" y="107632"/>
                  <a:pt x="174795" y="150495"/>
                </a:cubicBezTo>
                <a:cubicBezTo>
                  <a:pt x="176700" y="253365"/>
                  <a:pt x="116693" y="336233"/>
                  <a:pt x="39541" y="399098"/>
                </a:cubicBezTo>
                <a:cubicBezTo>
                  <a:pt x="32873" y="404812"/>
                  <a:pt x="25253" y="409575"/>
                  <a:pt x="18585" y="415290"/>
                </a:cubicBezTo>
                <a:cubicBezTo>
                  <a:pt x="-2370" y="434340"/>
                  <a:pt x="-5227" y="449580"/>
                  <a:pt x="8108" y="475298"/>
                </a:cubicBezTo>
                <a:cubicBezTo>
                  <a:pt x="21443" y="500062"/>
                  <a:pt x="48113" y="516255"/>
                  <a:pt x="71925" y="528638"/>
                </a:cubicBezTo>
                <a:cubicBezTo>
                  <a:pt x="115741" y="549593"/>
                  <a:pt x="160508" y="556260"/>
                  <a:pt x="207181" y="555308"/>
                </a:cubicBezTo>
                <a:lnTo>
                  <a:pt x="207181" y="555308"/>
                </a:lnTo>
                <a:cubicBezTo>
                  <a:pt x="253853" y="557213"/>
                  <a:pt x="298620" y="550545"/>
                  <a:pt x="342435" y="528638"/>
                </a:cubicBezTo>
                <a:cubicBezTo>
                  <a:pt x="367200" y="516255"/>
                  <a:pt x="393870" y="500062"/>
                  <a:pt x="406253" y="475298"/>
                </a:cubicBezTo>
                <a:cubicBezTo>
                  <a:pt x="422445" y="449580"/>
                  <a:pt x="419588" y="434340"/>
                  <a:pt x="398633" y="41529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F97D9709-1409-4BA6-8E1C-18884BFDAC41}"/>
              </a:ext>
            </a:extLst>
          </p:cNvPr>
          <p:cNvSpPr/>
          <p:nvPr/>
        </p:nvSpPr>
        <p:spPr>
          <a:xfrm rot="19507612">
            <a:off x="5586425" y="1959401"/>
            <a:ext cx="570842" cy="2033625"/>
          </a:xfrm>
          <a:custGeom>
            <a:avLst/>
            <a:gdLst>
              <a:gd name="connsiteX0" fmla="*/ 321985 w 457200"/>
              <a:gd name="connsiteY0" fmla="*/ 1555869 h 1628775"/>
              <a:gd name="connsiteX1" fmla="*/ 348655 w 457200"/>
              <a:gd name="connsiteY1" fmla="*/ 1175821 h 1628775"/>
              <a:gd name="connsiteX2" fmla="*/ 368657 w 457200"/>
              <a:gd name="connsiteY2" fmla="*/ 805299 h 1628775"/>
              <a:gd name="connsiteX3" fmla="*/ 461050 w 457200"/>
              <a:gd name="connsiteY3" fmla="*/ 206176 h 1628775"/>
              <a:gd name="connsiteX4" fmla="*/ 426760 w 457200"/>
              <a:gd name="connsiteY4" fmla="*/ 120451 h 1628775"/>
              <a:gd name="connsiteX5" fmla="*/ 141962 w 457200"/>
              <a:gd name="connsiteY5" fmla="*/ 6151 h 1628775"/>
              <a:gd name="connsiteX6" fmla="*/ 82907 w 457200"/>
              <a:gd name="connsiteY6" fmla="*/ 43299 h 1628775"/>
              <a:gd name="connsiteX7" fmla="*/ 40 w 457200"/>
              <a:gd name="connsiteY7" fmla="*/ 893881 h 1628775"/>
              <a:gd name="connsiteX8" fmla="*/ 55285 w 457200"/>
              <a:gd name="connsiteY8" fmla="*/ 945316 h 1628775"/>
              <a:gd name="connsiteX9" fmla="*/ 200065 w 457200"/>
              <a:gd name="connsiteY9" fmla="*/ 937696 h 1628775"/>
              <a:gd name="connsiteX10" fmla="*/ 254357 w 457200"/>
              <a:gd name="connsiteY10" fmla="*/ 1000561 h 1628775"/>
              <a:gd name="connsiteX11" fmla="*/ 211495 w 457200"/>
              <a:gd name="connsiteY11" fmla="*/ 1392991 h 1628775"/>
              <a:gd name="connsiteX12" fmla="*/ 201970 w 457200"/>
              <a:gd name="connsiteY12" fmla="*/ 1490146 h 1628775"/>
              <a:gd name="connsiteX13" fmla="*/ 198160 w 457200"/>
              <a:gd name="connsiteY13" fmla="*/ 1595874 h 1628775"/>
              <a:gd name="connsiteX14" fmla="*/ 263882 w 457200"/>
              <a:gd name="connsiteY14" fmla="*/ 1632069 h 1628775"/>
              <a:gd name="connsiteX15" fmla="*/ 321985 w 457200"/>
              <a:gd name="connsiteY15" fmla="*/ 1555869 h 1628775"/>
              <a:gd name="connsiteX16" fmla="*/ 398185 w 457200"/>
              <a:gd name="connsiteY16" fmla="*/ 216654 h 1628775"/>
              <a:gd name="connsiteX17" fmla="*/ 358180 w 457200"/>
              <a:gd name="connsiteY17" fmla="*/ 206176 h 1628775"/>
              <a:gd name="connsiteX18" fmla="*/ 367705 w 457200"/>
              <a:gd name="connsiteY18" fmla="*/ 166171 h 1628775"/>
              <a:gd name="connsiteX19" fmla="*/ 407710 w 457200"/>
              <a:gd name="connsiteY19" fmla="*/ 174744 h 1628775"/>
              <a:gd name="connsiteX20" fmla="*/ 398185 w 457200"/>
              <a:gd name="connsiteY20" fmla="*/ 216654 h 1628775"/>
              <a:gd name="connsiteX21" fmla="*/ 269597 w 457200"/>
              <a:gd name="connsiteY21" fmla="*/ 1156771 h 1628775"/>
              <a:gd name="connsiteX22" fmla="*/ 274360 w 457200"/>
              <a:gd name="connsiteY22" fmla="*/ 1126291 h 1628775"/>
              <a:gd name="connsiteX23" fmla="*/ 304840 w 457200"/>
              <a:gd name="connsiteY23" fmla="*/ 1131054 h 1628775"/>
              <a:gd name="connsiteX24" fmla="*/ 300077 w 457200"/>
              <a:gd name="connsiteY24" fmla="*/ 1163439 h 1628775"/>
              <a:gd name="connsiteX25" fmla="*/ 269597 w 457200"/>
              <a:gd name="connsiteY25" fmla="*/ 1156771 h 1628775"/>
              <a:gd name="connsiteX26" fmla="*/ 263882 w 457200"/>
              <a:gd name="connsiteY26" fmla="*/ 1314886 h 1628775"/>
              <a:gd name="connsiteX27" fmla="*/ 269597 w 457200"/>
              <a:gd name="connsiteY27" fmla="*/ 1283454 h 1628775"/>
              <a:gd name="connsiteX28" fmla="*/ 301030 w 457200"/>
              <a:gd name="connsiteY28" fmla="*/ 1289169 h 1628775"/>
              <a:gd name="connsiteX29" fmla="*/ 295315 w 457200"/>
              <a:gd name="connsiteY29" fmla="*/ 1320601 h 1628775"/>
              <a:gd name="connsiteX30" fmla="*/ 263882 w 457200"/>
              <a:gd name="connsiteY30" fmla="*/ 1314886 h 1628775"/>
              <a:gd name="connsiteX31" fmla="*/ 261025 w 457200"/>
              <a:gd name="connsiteY31" fmla="*/ 1455856 h 1628775"/>
              <a:gd name="connsiteX32" fmla="*/ 266740 w 457200"/>
              <a:gd name="connsiteY32" fmla="*/ 1424424 h 1628775"/>
              <a:gd name="connsiteX33" fmla="*/ 297220 w 457200"/>
              <a:gd name="connsiteY33" fmla="*/ 1431091 h 1628775"/>
              <a:gd name="connsiteX34" fmla="*/ 292457 w 457200"/>
              <a:gd name="connsiteY34" fmla="*/ 1462524 h 1628775"/>
              <a:gd name="connsiteX35" fmla="*/ 261025 w 457200"/>
              <a:gd name="connsiteY35" fmla="*/ 1455856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200" h="1628775">
                <a:moveTo>
                  <a:pt x="321985" y="1555869"/>
                </a:moveTo>
                <a:cubicBezTo>
                  <a:pt x="341035" y="1428234"/>
                  <a:pt x="342940" y="1304409"/>
                  <a:pt x="348655" y="1175821"/>
                </a:cubicBezTo>
                <a:cubicBezTo>
                  <a:pt x="353417" y="1053901"/>
                  <a:pt x="360085" y="927219"/>
                  <a:pt x="368657" y="805299"/>
                </a:cubicBezTo>
                <a:cubicBezTo>
                  <a:pt x="382945" y="606226"/>
                  <a:pt x="433427" y="417631"/>
                  <a:pt x="461050" y="206176"/>
                </a:cubicBezTo>
                <a:cubicBezTo>
                  <a:pt x="470575" y="168076"/>
                  <a:pt x="467717" y="136644"/>
                  <a:pt x="426760" y="120451"/>
                </a:cubicBezTo>
                <a:cubicBezTo>
                  <a:pt x="328652" y="82351"/>
                  <a:pt x="240070" y="45204"/>
                  <a:pt x="141962" y="6151"/>
                </a:cubicBezTo>
                <a:cubicBezTo>
                  <a:pt x="102910" y="-9089"/>
                  <a:pt x="89575" y="4246"/>
                  <a:pt x="82907" y="43299"/>
                </a:cubicBezTo>
                <a:cubicBezTo>
                  <a:pt x="71477" y="127119"/>
                  <a:pt x="4802" y="683379"/>
                  <a:pt x="40" y="893881"/>
                </a:cubicBezTo>
                <a:cubicBezTo>
                  <a:pt x="-913" y="935791"/>
                  <a:pt x="15280" y="951031"/>
                  <a:pt x="55285" y="945316"/>
                </a:cubicBezTo>
                <a:cubicBezTo>
                  <a:pt x="108625" y="938649"/>
                  <a:pt x="146725" y="942459"/>
                  <a:pt x="200065" y="937696"/>
                </a:cubicBezTo>
                <a:cubicBezTo>
                  <a:pt x="257215" y="932934"/>
                  <a:pt x="273407" y="947221"/>
                  <a:pt x="254357" y="1000561"/>
                </a:cubicBezTo>
                <a:cubicBezTo>
                  <a:pt x="206732" y="1139626"/>
                  <a:pt x="212447" y="1248211"/>
                  <a:pt x="211495" y="1392991"/>
                </a:cubicBezTo>
                <a:cubicBezTo>
                  <a:pt x="211495" y="1411089"/>
                  <a:pt x="216257" y="1478716"/>
                  <a:pt x="201970" y="1490146"/>
                </a:cubicBezTo>
                <a:cubicBezTo>
                  <a:pt x="158155" y="1528246"/>
                  <a:pt x="175300" y="1551106"/>
                  <a:pt x="198160" y="1595874"/>
                </a:cubicBezTo>
                <a:cubicBezTo>
                  <a:pt x="211495" y="1618734"/>
                  <a:pt x="223877" y="1640641"/>
                  <a:pt x="263882" y="1632069"/>
                </a:cubicBezTo>
                <a:cubicBezTo>
                  <a:pt x="305792" y="1624449"/>
                  <a:pt x="316270" y="1594921"/>
                  <a:pt x="321985" y="1555869"/>
                </a:cubicBezTo>
                <a:close/>
                <a:moveTo>
                  <a:pt x="398185" y="216654"/>
                </a:moveTo>
                <a:cubicBezTo>
                  <a:pt x="382945" y="225226"/>
                  <a:pt x="368657" y="219511"/>
                  <a:pt x="358180" y="206176"/>
                </a:cubicBezTo>
                <a:cubicBezTo>
                  <a:pt x="350560" y="189984"/>
                  <a:pt x="353417" y="175696"/>
                  <a:pt x="367705" y="166171"/>
                </a:cubicBezTo>
                <a:cubicBezTo>
                  <a:pt x="381992" y="157599"/>
                  <a:pt x="398185" y="159504"/>
                  <a:pt x="407710" y="174744"/>
                </a:cubicBezTo>
                <a:cubicBezTo>
                  <a:pt x="419140" y="190936"/>
                  <a:pt x="415330" y="207129"/>
                  <a:pt x="398185" y="216654"/>
                </a:cubicBezTo>
                <a:close/>
                <a:moveTo>
                  <a:pt x="269597" y="1156771"/>
                </a:moveTo>
                <a:cubicBezTo>
                  <a:pt x="261977" y="1145341"/>
                  <a:pt x="262930" y="1133911"/>
                  <a:pt x="274360" y="1126291"/>
                </a:cubicBezTo>
                <a:cubicBezTo>
                  <a:pt x="285790" y="1118671"/>
                  <a:pt x="296267" y="1121529"/>
                  <a:pt x="304840" y="1131054"/>
                </a:cubicBezTo>
                <a:cubicBezTo>
                  <a:pt x="312460" y="1144389"/>
                  <a:pt x="310555" y="1155819"/>
                  <a:pt x="300077" y="1163439"/>
                </a:cubicBezTo>
                <a:cubicBezTo>
                  <a:pt x="289600" y="1170106"/>
                  <a:pt x="277217" y="1168201"/>
                  <a:pt x="269597" y="1156771"/>
                </a:cubicBezTo>
                <a:close/>
                <a:moveTo>
                  <a:pt x="263882" y="1314886"/>
                </a:moveTo>
                <a:cubicBezTo>
                  <a:pt x="256262" y="1303456"/>
                  <a:pt x="258167" y="1291074"/>
                  <a:pt x="269597" y="1283454"/>
                </a:cubicBezTo>
                <a:cubicBezTo>
                  <a:pt x="281027" y="1275834"/>
                  <a:pt x="292457" y="1279644"/>
                  <a:pt x="301030" y="1289169"/>
                </a:cubicBezTo>
                <a:cubicBezTo>
                  <a:pt x="308650" y="1301551"/>
                  <a:pt x="306745" y="1312029"/>
                  <a:pt x="295315" y="1320601"/>
                </a:cubicBezTo>
                <a:cubicBezTo>
                  <a:pt x="283885" y="1328221"/>
                  <a:pt x="271502" y="1326316"/>
                  <a:pt x="263882" y="1314886"/>
                </a:cubicBezTo>
                <a:close/>
                <a:moveTo>
                  <a:pt x="261025" y="1455856"/>
                </a:moveTo>
                <a:cubicBezTo>
                  <a:pt x="253405" y="1443474"/>
                  <a:pt x="255310" y="1432044"/>
                  <a:pt x="266740" y="1424424"/>
                </a:cubicBezTo>
                <a:cubicBezTo>
                  <a:pt x="278170" y="1416804"/>
                  <a:pt x="289600" y="1418709"/>
                  <a:pt x="297220" y="1431091"/>
                </a:cubicBezTo>
                <a:cubicBezTo>
                  <a:pt x="304840" y="1443474"/>
                  <a:pt x="301030" y="1453951"/>
                  <a:pt x="292457" y="1462524"/>
                </a:cubicBezTo>
                <a:cubicBezTo>
                  <a:pt x="279122" y="1469191"/>
                  <a:pt x="268645" y="1467286"/>
                  <a:pt x="261025" y="14558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A90007FC-01ED-4247-AE04-AA4FC0155640}"/>
              </a:ext>
            </a:extLst>
          </p:cNvPr>
          <p:cNvSpPr/>
          <p:nvPr/>
        </p:nvSpPr>
        <p:spPr>
          <a:xfrm rot="8100000">
            <a:off x="3194994" y="1977124"/>
            <a:ext cx="305801" cy="1198542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aphic 3">
            <a:extLst>
              <a:ext uri="{FF2B5EF4-FFF2-40B4-BE49-F238E27FC236}">
                <a16:creationId xmlns="" xmlns:a16="http://schemas.microsoft.com/office/drawing/2014/main" id="{003DCB9F-8C82-4538-A9CE-B9082232C39C}"/>
              </a:ext>
            </a:extLst>
          </p:cNvPr>
          <p:cNvGrpSpPr/>
          <p:nvPr/>
        </p:nvGrpSpPr>
        <p:grpSpPr>
          <a:xfrm>
            <a:off x="0" y="291908"/>
            <a:ext cx="12184393" cy="3801878"/>
            <a:chOff x="0" y="2854133"/>
            <a:chExt cx="12184393" cy="3801878"/>
          </a:xfrm>
        </p:grpSpPr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3D6763D9-5F97-4FA4-84F2-BD8054F8259E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853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F4D79BD6-7618-47B9-A5FB-9C79D6CE1421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346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340FABF-EC6D-4427-A382-ABAC23671CBC}"/>
                </a:ext>
              </a:extLst>
            </p:cNvPr>
            <p:cNvSpPr/>
            <p:nvPr/>
          </p:nvSpPr>
          <p:spPr>
            <a:xfrm>
              <a:off x="8876" y="2866813"/>
              <a:ext cx="12175517" cy="3789198"/>
            </a:xfrm>
            <a:custGeom>
              <a:avLst/>
              <a:gdLst>
                <a:gd name="connsiteX0" fmla="*/ 0 w 12172979"/>
                <a:gd name="connsiteY0" fmla="*/ 2899959 h 3785035"/>
                <a:gd name="connsiteX1" fmla="*/ 223805 w 12172979"/>
                <a:gd name="connsiteY1" fmla="*/ 2802955 h 3785035"/>
                <a:gd name="connsiteX2" fmla="*/ 244728 w 12172979"/>
                <a:gd name="connsiteY2" fmla="*/ 3170681 h 3785035"/>
                <a:gd name="connsiteX3" fmla="*/ 514182 w 12172979"/>
                <a:gd name="connsiteY3" fmla="*/ 3354543 h 3785035"/>
                <a:gd name="connsiteX4" fmla="*/ 883175 w 12172979"/>
                <a:gd name="connsiteY4" fmla="*/ 3190969 h 3785035"/>
                <a:gd name="connsiteX5" fmla="*/ 881273 w 12172979"/>
                <a:gd name="connsiteY5" fmla="*/ 3136444 h 3785035"/>
                <a:gd name="connsiteX6" fmla="*/ 880005 w 12172979"/>
                <a:gd name="connsiteY6" fmla="*/ 3135810 h 3785035"/>
                <a:gd name="connsiteX7" fmla="*/ 720869 w 12172979"/>
                <a:gd name="connsiteY7" fmla="*/ 3090161 h 3785035"/>
                <a:gd name="connsiteX8" fmla="*/ 657468 w 12172979"/>
                <a:gd name="connsiteY8" fmla="*/ 3059729 h 3785035"/>
                <a:gd name="connsiteX9" fmla="*/ 715797 w 12172979"/>
                <a:gd name="connsiteY9" fmla="*/ 3040709 h 3785035"/>
                <a:gd name="connsiteX10" fmla="*/ 925654 w 12172979"/>
                <a:gd name="connsiteY10" fmla="*/ 2825780 h 3785035"/>
                <a:gd name="connsiteX11" fmla="*/ 911072 w 12172979"/>
                <a:gd name="connsiteY11" fmla="*/ 2752235 h 3785035"/>
                <a:gd name="connsiteX12" fmla="*/ 881273 w 12172979"/>
                <a:gd name="connsiteY12" fmla="*/ 2698344 h 3785035"/>
                <a:gd name="connsiteX13" fmla="*/ 886979 w 12172979"/>
                <a:gd name="connsiteY13" fmla="*/ 2329350 h 3785035"/>
                <a:gd name="connsiteX14" fmla="*/ 916778 w 12172979"/>
                <a:gd name="connsiteY14" fmla="*/ 2283068 h 3785035"/>
                <a:gd name="connsiteX15" fmla="*/ 959890 w 12172979"/>
                <a:gd name="connsiteY15" fmla="*/ 2051020 h 3785035"/>
                <a:gd name="connsiteX16" fmla="*/ 984617 w 12172979"/>
                <a:gd name="connsiteY16" fmla="*/ 2022490 h 3785035"/>
                <a:gd name="connsiteX17" fmla="*/ 1185598 w 12172979"/>
                <a:gd name="connsiteY17" fmla="*/ 2080185 h 3785035"/>
                <a:gd name="connsiteX18" fmla="*/ 1386579 w 12172979"/>
                <a:gd name="connsiteY18" fmla="*/ 2137880 h 3785035"/>
                <a:gd name="connsiteX19" fmla="*/ 1392285 w 12172979"/>
                <a:gd name="connsiteY19" fmla="*/ 2175286 h 3785035"/>
                <a:gd name="connsiteX20" fmla="*/ 1305425 w 12172979"/>
                <a:gd name="connsiteY20" fmla="*/ 2394019 h 3785035"/>
                <a:gd name="connsiteX21" fmla="*/ 1306059 w 12172979"/>
                <a:gd name="connsiteY21" fmla="*/ 2449178 h 3785035"/>
                <a:gd name="connsiteX22" fmla="*/ 1114588 w 12172979"/>
                <a:gd name="connsiteY22" fmla="*/ 2764915 h 3785035"/>
                <a:gd name="connsiteX23" fmla="*/ 1056260 w 12172979"/>
                <a:gd name="connsiteY23" fmla="*/ 2793445 h 3785035"/>
                <a:gd name="connsiteX24" fmla="*/ 1004905 w 12172979"/>
                <a:gd name="connsiteY24" fmla="*/ 2847970 h 3785035"/>
                <a:gd name="connsiteX25" fmla="*/ 1068940 w 12172979"/>
                <a:gd name="connsiteY25" fmla="*/ 3141516 h 3785035"/>
                <a:gd name="connsiteX26" fmla="*/ 1068940 w 12172979"/>
                <a:gd name="connsiteY26" fmla="*/ 3141516 h 3785035"/>
                <a:gd name="connsiteX27" fmla="*/ 1108248 w 12172979"/>
                <a:gd name="connsiteY27" fmla="*/ 3188433 h 3785035"/>
                <a:gd name="connsiteX28" fmla="*/ 989689 w 12172979"/>
                <a:gd name="connsiteY28" fmla="*/ 3209355 h 3785035"/>
                <a:gd name="connsiteX29" fmla="*/ 1701047 w 12172979"/>
                <a:gd name="connsiteY29" fmla="*/ 2617824 h 3785035"/>
                <a:gd name="connsiteX30" fmla="*/ 1940069 w 12172979"/>
                <a:gd name="connsiteY30" fmla="*/ 2250099 h 3785035"/>
                <a:gd name="connsiteX31" fmla="*/ 1961625 w 12172979"/>
                <a:gd name="connsiteY31" fmla="*/ 2226641 h 3785035"/>
                <a:gd name="connsiteX32" fmla="*/ 1966697 w 12172979"/>
                <a:gd name="connsiteY32" fmla="*/ 2223471 h 3785035"/>
                <a:gd name="connsiteX33" fmla="*/ 1969867 w 12172979"/>
                <a:gd name="connsiteY33" fmla="*/ 2211424 h 3785035"/>
                <a:gd name="connsiteX34" fmla="*/ 1923584 w 12172979"/>
                <a:gd name="connsiteY34" fmla="*/ 2155632 h 3785035"/>
                <a:gd name="connsiteX35" fmla="*/ 1849405 w 12172979"/>
                <a:gd name="connsiteY35" fmla="*/ 2059896 h 3785035"/>
                <a:gd name="connsiteX36" fmla="*/ 1787906 w 12172979"/>
                <a:gd name="connsiteY36" fmla="*/ 1837993 h 3785035"/>
                <a:gd name="connsiteX37" fmla="*/ 1614188 w 12172979"/>
                <a:gd name="connsiteY37" fmla="*/ 1626234 h 3785035"/>
                <a:gd name="connsiteX38" fmla="*/ 1408135 w 12172979"/>
                <a:gd name="connsiteY38" fmla="*/ 1282601 h 3785035"/>
                <a:gd name="connsiteX39" fmla="*/ 1403063 w 12172979"/>
                <a:gd name="connsiteY39" fmla="*/ 1189402 h 3785035"/>
                <a:gd name="connsiteX40" fmla="*/ 1448711 w 12172979"/>
                <a:gd name="connsiteY40" fmla="*/ 1142485 h 3785035"/>
                <a:gd name="connsiteX41" fmla="*/ 1510844 w 12172979"/>
                <a:gd name="connsiteY41" fmla="*/ 1123465 h 3785035"/>
                <a:gd name="connsiteX42" fmla="*/ 1591364 w 12172979"/>
                <a:gd name="connsiteY42" fmla="*/ 1170381 h 3785035"/>
                <a:gd name="connsiteX43" fmla="*/ 1802489 w 12172979"/>
                <a:gd name="connsiteY43" fmla="*/ 1510844 h 3785035"/>
                <a:gd name="connsiteX44" fmla="*/ 1911538 w 12172979"/>
                <a:gd name="connsiteY44" fmla="*/ 1762546 h 3785035"/>
                <a:gd name="connsiteX45" fmla="*/ 2080819 w 12172979"/>
                <a:gd name="connsiteY45" fmla="*/ 1918512 h 3785035"/>
                <a:gd name="connsiteX46" fmla="*/ 2132174 w 12172979"/>
                <a:gd name="connsiteY46" fmla="*/ 2028196 h 3785035"/>
                <a:gd name="connsiteX47" fmla="*/ 2160704 w 12172979"/>
                <a:gd name="connsiteY47" fmla="*/ 2094767 h 3785035"/>
                <a:gd name="connsiteX48" fmla="*/ 2172750 w 12172979"/>
                <a:gd name="connsiteY48" fmla="*/ 2097937 h 3785035"/>
                <a:gd name="connsiteX49" fmla="*/ 2184162 w 12172979"/>
                <a:gd name="connsiteY49" fmla="*/ 2090963 h 3785035"/>
                <a:gd name="connsiteX50" fmla="*/ 2187966 w 12172979"/>
                <a:gd name="connsiteY50" fmla="*/ 2092231 h 3785035"/>
                <a:gd name="connsiteX51" fmla="*/ 2553790 w 12172979"/>
                <a:gd name="connsiteY51" fmla="*/ 2035804 h 3785035"/>
                <a:gd name="connsiteX52" fmla="*/ 2917077 w 12172979"/>
                <a:gd name="connsiteY52" fmla="*/ 2158168 h 3785035"/>
                <a:gd name="connsiteX53" fmla="*/ 3144687 w 12172979"/>
                <a:gd name="connsiteY53" fmla="*/ 2378803 h 3785035"/>
                <a:gd name="connsiteX54" fmla="*/ 3194139 w 12172979"/>
                <a:gd name="connsiteY54" fmla="*/ 2459956 h 3785035"/>
                <a:gd name="connsiteX55" fmla="*/ 2979844 w 12172979"/>
                <a:gd name="connsiteY55" fmla="*/ 3464227 h 3785035"/>
                <a:gd name="connsiteX56" fmla="*/ 2934196 w 12172979"/>
                <a:gd name="connsiteY56" fmla="*/ 3499098 h 3785035"/>
                <a:gd name="connsiteX57" fmla="*/ 2896789 w 12172979"/>
                <a:gd name="connsiteY57" fmla="*/ 3521922 h 3785035"/>
                <a:gd name="connsiteX58" fmla="*/ 2539208 w 12172979"/>
                <a:gd name="connsiteY58" fmla="*/ 3628435 h 3785035"/>
                <a:gd name="connsiteX59" fmla="*/ 2539208 w 12172979"/>
                <a:gd name="connsiteY59" fmla="*/ 3628435 h 3785035"/>
                <a:gd name="connsiteX60" fmla="*/ 1822777 w 12172979"/>
                <a:gd name="connsiteY60" fmla="*/ 3280998 h 3785035"/>
                <a:gd name="connsiteX61" fmla="*/ 1799953 w 12172979"/>
                <a:gd name="connsiteY61" fmla="*/ 3054023 h 3785035"/>
                <a:gd name="connsiteX62" fmla="*/ 1701681 w 12172979"/>
                <a:gd name="connsiteY62" fmla="*/ 2852408 h 3785035"/>
                <a:gd name="connsiteX63" fmla="*/ 1909002 w 12172979"/>
                <a:gd name="connsiteY63" fmla="*/ 2842898 h 3785035"/>
                <a:gd name="connsiteX64" fmla="*/ 2492291 w 12172979"/>
                <a:gd name="connsiteY64" fmla="*/ 2259609 h 3785035"/>
                <a:gd name="connsiteX65" fmla="*/ 3075580 w 12172979"/>
                <a:gd name="connsiteY65" fmla="*/ 2851774 h 3785035"/>
                <a:gd name="connsiteX66" fmla="*/ 2492925 w 12172979"/>
                <a:gd name="connsiteY66" fmla="*/ 3426820 h 3785035"/>
                <a:gd name="connsiteX67" fmla="*/ 1990155 w 12172979"/>
                <a:gd name="connsiteY67" fmla="*/ 3142150 h 3785035"/>
                <a:gd name="connsiteX68" fmla="*/ 3193505 w 12172979"/>
                <a:gd name="connsiteY68" fmla="*/ 3461691 h 3785035"/>
                <a:gd name="connsiteX69" fmla="*/ 3873797 w 12172979"/>
                <a:gd name="connsiteY69" fmla="*/ 3710856 h 3785035"/>
                <a:gd name="connsiteX70" fmla="*/ 3670914 w 12172979"/>
                <a:gd name="connsiteY70" fmla="*/ 3663306 h 3785035"/>
                <a:gd name="connsiteX71" fmla="*/ 3623998 w 12172979"/>
                <a:gd name="connsiteY71" fmla="*/ 3574544 h 3785035"/>
                <a:gd name="connsiteX72" fmla="*/ 3850973 w 12172979"/>
                <a:gd name="connsiteY72" fmla="*/ 2837826 h 3785035"/>
                <a:gd name="connsiteX73" fmla="*/ 3885843 w 12172979"/>
                <a:gd name="connsiteY73" fmla="*/ 2795981 h 3785035"/>
                <a:gd name="connsiteX74" fmla="*/ 3902962 w 12172979"/>
                <a:gd name="connsiteY74" fmla="*/ 2790909 h 3785035"/>
                <a:gd name="connsiteX75" fmla="*/ 4049418 w 12172979"/>
                <a:gd name="connsiteY75" fmla="*/ 2315402 h 3785035"/>
                <a:gd name="connsiteX76" fmla="*/ 3949879 w 12172979"/>
                <a:gd name="connsiteY76" fmla="*/ 2284970 h 3785035"/>
                <a:gd name="connsiteX77" fmla="*/ 3907400 w 12172979"/>
                <a:gd name="connsiteY77" fmla="*/ 2204451 h 3785035"/>
                <a:gd name="connsiteX78" fmla="*/ 4011377 w 12172979"/>
                <a:gd name="connsiteY78" fmla="*/ 1865889 h 3785035"/>
                <a:gd name="connsiteX79" fmla="*/ 4330284 w 12172979"/>
                <a:gd name="connsiteY79" fmla="*/ 1697243 h 3785035"/>
                <a:gd name="connsiteX80" fmla="*/ 4330284 w 12172979"/>
                <a:gd name="connsiteY80" fmla="*/ 1697243 h 3785035"/>
                <a:gd name="connsiteX81" fmla="*/ 4442504 w 12172979"/>
                <a:gd name="connsiteY81" fmla="*/ 1732114 h 3785035"/>
                <a:gd name="connsiteX82" fmla="*/ 4472936 w 12172979"/>
                <a:gd name="connsiteY82" fmla="*/ 1789808 h 3785035"/>
                <a:gd name="connsiteX83" fmla="*/ 4306826 w 12172979"/>
                <a:gd name="connsiteY83" fmla="*/ 2328082 h 3785035"/>
                <a:gd name="connsiteX84" fmla="*/ 4227575 w 12172979"/>
                <a:gd name="connsiteY84" fmla="*/ 2369927 h 3785035"/>
                <a:gd name="connsiteX85" fmla="*/ 4116623 w 12172979"/>
                <a:gd name="connsiteY85" fmla="*/ 2335690 h 3785035"/>
                <a:gd name="connsiteX86" fmla="*/ 3970167 w 12172979"/>
                <a:gd name="connsiteY86" fmla="*/ 2811197 h 3785035"/>
                <a:gd name="connsiteX87" fmla="*/ 3980945 w 12172979"/>
                <a:gd name="connsiteY87" fmla="*/ 2825146 h 3785035"/>
                <a:gd name="connsiteX88" fmla="*/ 3986017 w 12172979"/>
                <a:gd name="connsiteY88" fmla="*/ 2879036 h 3785035"/>
                <a:gd name="connsiteX89" fmla="*/ 3781232 w 12172979"/>
                <a:gd name="connsiteY89" fmla="*/ 3550452 h 3785035"/>
                <a:gd name="connsiteX90" fmla="*/ 3816737 w 12172979"/>
                <a:gd name="connsiteY90" fmla="*/ 3592931 h 3785035"/>
                <a:gd name="connsiteX91" fmla="*/ 4391783 w 12172979"/>
                <a:gd name="connsiteY91" fmla="*/ 3537138 h 3785035"/>
                <a:gd name="connsiteX92" fmla="*/ 5117090 w 12172979"/>
                <a:gd name="connsiteY92" fmla="*/ 3537772 h 3785035"/>
                <a:gd name="connsiteX93" fmla="*/ 5243892 w 12172979"/>
                <a:gd name="connsiteY93" fmla="*/ 3646187 h 3785035"/>
                <a:gd name="connsiteX94" fmla="*/ 5051153 w 12172979"/>
                <a:gd name="connsiteY94" fmla="*/ 3466129 h 3785035"/>
                <a:gd name="connsiteX95" fmla="*/ 4844466 w 12172979"/>
                <a:gd name="connsiteY95" fmla="*/ 3542844 h 3785035"/>
                <a:gd name="connsiteX96" fmla="*/ 4840662 w 12172979"/>
                <a:gd name="connsiteY96" fmla="*/ 3543478 h 3785035"/>
                <a:gd name="connsiteX97" fmla="*/ 4822275 w 12172979"/>
                <a:gd name="connsiteY97" fmla="*/ 3529530 h 3785035"/>
                <a:gd name="connsiteX98" fmla="*/ 4611784 w 12172979"/>
                <a:gd name="connsiteY98" fmla="*/ 3208721 h 3785035"/>
                <a:gd name="connsiteX99" fmla="*/ 4550920 w 12172979"/>
                <a:gd name="connsiteY99" fmla="*/ 2979844 h 3785035"/>
                <a:gd name="connsiteX100" fmla="*/ 4556625 w 12172979"/>
                <a:gd name="connsiteY100" fmla="*/ 2930391 h 3785035"/>
                <a:gd name="connsiteX101" fmla="*/ 5172883 w 12172979"/>
                <a:gd name="connsiteY101" fmla="*/ 2772523 h 3785035"/>
                <a:gd name="connsiteX102" fmla="*/ 5207753 w 12172979"/>
                <a:gd name="connsiteY102" fmla="*/ 2868892 h 3785035"/>
                <a:gd name="connsiteX103" fmla="*/ 5231211 w 12172979"/>
                <a:gd name="connsiteY103" fmla="*/ 2952582 h 3785035"/>
                <a:gd name="connsiteX104" fmla="*/ 5262278 w 12172979"/>
                <a:gd name="connsiteY104" fmla="*/ 3144686 h 3785035"/>
                <a:gd name="connsiteX105" fmla="*/ 5281298 w 12172979"/>
                <a:gd name="connsiteY105" fmla="*/ 3162438 h 3785035"/>
                <a:gd name="connsiteX106" fmla="*/ 5397322 w 12172979"/>
                <a:gd name="connsiteY106" fmla="*/ 3049585 h 3785035"/>
                <a:gd name="connsiteX107" fmla="*/ 5397322 w 12172979"/>
                <a:gd name="connsiteY107" fmla="*/ 3049585 h 3785035"/>
                <a:gd name="connsiteX108" fmla="*/ 5363085 w 12172979"/>
                <a:gd name="connsiteY108" fmla="*/ 2951947 h 3785035"/>
                <a:gd name="connsiteX109" fmla="*/ 5273056 w 12172979"/>
                <a:gd name="connsiteY109" fmla="*/ 2901227 h 3785035"/>
                <a:gd name="connsiteX110" fmla="*/ 5302221 w 12172979"/>
                <a:gd name="connsiteY110" fmla="*/ 2850506 h 3785035"/>
                <a:gd name="connsiteX111" fmla="*/ 5378936 w 12172979"/>
                <a:gd name="connsiteY111" fmla="*/ 2889181 h 3785035"/>
                <a:gd name="connsiteX112" fmla="*/ 5378936 w 12172979"/>
                <a:gd name="connsiteY112" fmla="*/ 2889181 h 3785035"/>
                <a:gd name="connsiteX113" fmla="*/ 5450579 w 12172979"/>
                <a:gd name="connsiteY113" fmla="*/ 3088259 h 3785035"/>
                <a:gd name="connsiteX114" fmla="*/ 5290174 w 12172979"/>
                <a:gd name="connsiteY114" fmla="*/ 3229009 h 3785035"/>
                <a:gd name="connsiteX115" fmla="*/ 5266716 w 12172979"/>
                <a:gd name="connsiteY115" fmla="*/ 3300652 h 3785035"/>
                <a:gd name="connsiteX116" fmla="*/ 5210923 w 12172979"/>
                <a:gd name="connsiteY116" fmla="*/ 3419212 h 3785035"/>
                <a:gd name="connsiteX117" fmla="*/ 5754903 w 12172979"/>
                <a:gd name="connsiteY117" fmla="*/ 3438232 h 3785035"/>
                <a:gd name="connsiteX118" fmla="*/ 5711157 w 12172979"/>
                <a:gd name="connsiteY118" fmla="*/ 2832754 h 3785035"/>
                <a:gd name="connsiteX119" fmla="*/ 5710522 w 12172979"/>
                <a:gd name="connsiteY119" fmla="*/ 2814367 h 3785035"/>
                <a:gd name="connsiteX120" fmla="*/ 5240088 w 12172979"/>
                <a:gd name="connsiteY120" fmla="*/ 1900126 h 3785035"/>
                <a:gd name="connsiteX121" fmla="*/ 5247062 w 12172979"/>
                <a:gd name="connsiteY121" fmla="*/ 1833555 h 3785035"/>
                <a:gd name="connsiteX122" fmla="*/ 5247062 w 12172979"/>
                <a:gd name="connsiteY122" fmla="*/ 1833555 h 3785035"/>
                <a:gd name="connsiteX123" fmla="*/ 5247062 w 12172979"/>
                <a:gd name="connsiteY123" fmla="*/ 1833555 h 3785035"/>
                <a:gd name="connsiteX124" fmla="*/ 5247062 w 12172979"/>
                <a:gd name="connsiteY124" fmla="*/ 1833555 h 3785035"/>
                <a:gd name="connsiteX125" fmla="*/ 5276226 w 12172979"/>
                <a:gd name="connsiteY125" fmla="*/ 1823411 h 3785035"/>
                <a:gd name="connsiteX126" fmla="*/ 5642684 w 12172979"/>
                <a:gd name="connsiteY126" fmla="*/ 1751768 h 3785035"/>
                <a:gd name="connsiteX127" fmla="*/ 5733981 w 12172979"/>
                <a:gd name="connsiteY127" fmla="*/ 1816437 h 3785035"/>
                <a:gd name="connsiteX128" fmla="*/ 6032599 w 12172979"/>
                <a:gd name="connsiteY128" fmla="*/ 2486585 h 3785035"/>
                <a:gd name="connsiteX129" fmla="*/ 6255137 w 12172979"/>
                <a:gd name="connsiteY129" fmla="*/ 2876500 h 3785035"/>
                <a:gd name="connsiteX130" fmla="*/ 6477674 w 12172979"/>
                <a:gd name="connsiteY130" fmla="*/ 3280364 h 3785035"/>
                <a:gd name="connsiteX131" fmla="*/ 6468164 w 12172979"/>
                <a:gd name="connsiteY131" fmla="*/ 3395754 h 3785035"/>
                <a:gd name="connsiteX132" fmla="*/ 6377500 w 12172979"/>
                <a:gd name="connsiteY132" fmla="*/ 3402728 h 3785035"/>
                <a:gd name="connsiteX133" fmla="*/ 6312197 w 12172979"/>
                <a:gd name="connsiteY133" fmla="*/ 3292410 h 3785035"/>
                <a:gd name="connsiteX134" fmla="*/ 6257673 w 12172979"/>
                <a:gd name="connsiteY134" fmla="*/ 3187165 h 3785035"/>
                <a:gd name="connsiteX135" fmla="*/ 6044012 w 12172979"/>
                <a:gd name="connsiteY135" fmla="*/ 2760477 h 3785035"/>
                <a:gd name="connsiteX136" fmla="*/ 5947642 w 12172979"/>
                <a:gd name="connsiteY136" fmla="*/ 2731946 h 3785035"/>
                <a:gd name="connsiteX137" fmla="*/ 5894385 w 12172979"/>
                <a:gd name="connsiteY137" fmla="*/ 2769987 h 3785035"/>
                <a:gd name="connsiteX138" fmla="*/ 5884875 w 12172979"/>
                <a:gd name="connsiteY138" fmla="*/ 2908201 h 3785035"/>
                <a:gd name="connsiteX139" fmla="*/ 5884875 w 12172979"/>
                <a:gd name="connsiteY139" fmla="*/ 2908201 h 3785035"/>
                <a:gd name="connsiteX140" fmla="*/ 6012311 w 12172979"/>
                <a:gd name="connsiteY140" fmla="*/ 2898057 h 3785035"/>
                <a:gd name="connsiteX141" fmla="*/ 6364186 w 12172979"/>
                <a:gd name="connsiteY141" fmla="*/ 2630505 h 3785035"/>
                <a:gd name="connsiteX142" fmla="*/ 6607012 w 12172979"/>
                <a:gd name="connsiteY142" fmla="*/ 2413040 h 3785035"/>
                <a:gd name="connsiteX143" fmla="*/ 6587992 w 12172979"/>
                <a:gd name="connsiteY143" fmla="*/ 3123130 h 3785035"/>
                <a:gd name="connsiteX144" fmla="*/ 6605109 w 12172979"/>
                <a:gd name="connsiteY144" fmla="*/ 3784402 h 3785035"/>
                <a:gd name="connsiteX145" fmla="*/ 6793411 w 12172979"/>
                <a:gd name="connsiteY145" fmla="*/ 3417944 h 3785035"/>
                <a:gd name="connsiteX146" fmla="*/ 6801019 w 12172979"/>
                <a:gd name="connsiteY146" fmla="*/ 2814367 h 3785035"/>
                <a:gd name="connsiteX147" fmla="*/ 6769318 w 12172979"/>
                <a:gd name="connsiteY147" fmla="*/ 2798517 h 3785035"/>
                <a:gd name="connsiteX148" fmla="*/ 6655830 w 12172979"/>
                <a:gd name="connsiteY148" fmla="*/ 3094600 h 3785035"/>
                <a:gd name="connsiteX149" fmla="*/ 6892950 w 12172979"/>
                <a:gd name="connsiteY149" fmla="*/ 3235984 h 3785035"/>
                <a:gd name="connsiteX150" fmla="*/ 6969031 w 12172979"/>
                <a:gd name="connsiteY150" fmla="*/ 3120594 h 3785035"/>
                <a:gd name="connsiteX151" fmla="*/ 6880270 w 12172979"/>
                <a:gd name="connsiteY151" fmla="*/ 2863186 h 3785035"/>
                <a:gd name="connsiteX152" fmla="*/ 7545346 w 12172979"/>
                <a:gd name="connsiteY152" fmla="*/ 1931826 h 3785035"/>
                <a:gd name="connsiteX153" fmla="*/ 8214859 w 12172979"/>
                <a:gd name="connsiteY153" fmla="*/ 2137246 h 3785035"/>
                <a:gd name="connsiteX154" fmla="*/ 8324543 w 12172979"/>
                <a:gd name="connsiteY154" fmla="*/ 2187332 h 3785035"/>
                <a:gd name="connsiteX155" fmla="*/ 8326445 w 12172979"/>
                <a:gd name="connsiteY155" fmla="*/ 2187332 h 3785035"/>
                <a:gd name="connsiteX156" fmla="*/ 8391114 w 12172979"/>
                <a:gd name="connsiteY156" fmla="*/ 2184162 h 3785035"/>
                <a:gd name="connsiteX157" fmla="*/ 8664372 w 12172979"/>
                <a:gd name="connsiteY157" fmla="*/ 2343933 h 3785035"/>
                <a:gd name="connsiteX158" fmla="*/ 8598435 w 12172979"/>
                <a:gd name="connsiteY158" fmla="*/ 2586124 h 3785035"/>
                <a:gd name="connsiteX159" fmla="*/ 8503333 w 12172979"/>
                <a:gd name="connsiteY159" fmla="*/ 2558228 h 3785035"/>
                <a:gd name="connsiteX160" fmla="*/ 8396186 w 12172979"/>
                <a:gd name="connsiteY160" fmla="*/ 2281166 h 3785035"/>
                <a:gd name="connsiteX161" fmla="*/ 8346100 w 12172979"/>
                <a:gd name="connsiteY161" fmla="*/ 2298284 h 3785035"/>
                <a:gd name="connsiteX162" fmla="*/ 8462757 w 12172979"/>
                <a:gd name="connsiteY162" fmla="*/ 2620360 h 3785035"/>
                <a:gd name="connsiteX163" fmla="*/ 7793243 w 12172979"/>
                <a:gd name="connsiteY163" fmla="*/ 3514314 h 3785035"/>
                <a:gd name="connsiteX164" fmla="*/ 7215027 w 12172979"/>
                <a:gd name="connsiteY164" fmla="*/ 3391316 h 3785035"/>
                <a:gd name="connsiteX165" fmla="*/ 7161136 w 12172979"/>
                <a:gd name="connsiteY165" fmla="*/ 3208087 h 3785035"/>
                <a:gd name="connsiteX166" fmla="*/ 7381137 w 12172979"/>
                <a:gd name="connsiteY166" fmla="*/ 3231546 h 3785035"/>
                <a:gd name="connsiteX167" fmla="*/ 7271454 w 12172979"/>
                <a:gd name="connsiteY167" fmla="*/ 3098404 h 3785035"/>
                <a:gd name="connsiteX168" fmla="*/ 7116755 w 12172979"/>
                <a:gd name="connsiteY168" fmla="*/ 2812465 h 3785035"/>
                <a:gd name="connsiteX169" fmla="*/ 7594164 w 12172979"/>
                <a:gd name="connsiteY169" fmla="*/ 2169580 h 3785035"/>
                <a:gd name="connsiteX170" fmla="*/ 8223736 w 12172979"/>
                <a:gd name="connsiteY170" fmla="*/ 2643819 h 3785035"/>
                <a:gd name="connsiteX171" fmla="*/ 7757739 w 12172979"/>
                <a:gd name="connsiteY171" fmla="*/ 3277194 h 3785035"/>
                <a:gd name="connsiteX172" fmla="*/ 7543443 w 12172979"/>
                <a:gd name="connsiteY172" fmla="*/ 3180191 h 3785035"/>
                <a:gd name="connsiteX173" fmla="*/ 8405696 w 12172979"/>
                <a:gd name="connsiteY173" fmla="*/ 3544746 h 3785035"/>
                <a:gd name="connsiteX174" fmla="*/ 9238150 w 12172979"/>
                <a:gd name="connsiteY174" fmla="*/ 3310797 h 3785035"/>
                <a:gd name="connsiteX175" fmla="*/ 8963624 w 12172979"/>
                <a:gd name="connsiteY175" fmla="*/ 3078115 h 3785035"/>
                <a:gd name="connsiteX176" fmla="*/ 9846166 w 12172979"/>
                <a:gd name="connsiteY176" fmla="*/ 3491489 h 3785035"/>
                <a:gd name="connsiteX177" fmla="*/ 10123227 w 12172979"/>
                <a:gd name="connsiteY177" fmla="*/ 3303189 h 3785035"/>
                <a:gd name="connsiteX178" fmla="*/ 9983111 w 12172979"/>
                <a:gd name="connsiteY178" fmla="*/ 3224571 h 3785035"/>
                <a:gd name="connsiteX179" fmla="*/ 9958385 w 12172979"/>
                <a:gd name="connsiteY179" fmla="*/ 3260076 h 3785035"/>
                <a:gd name="connsiteX180" fmla="*/ 9991354 w 12172979"/>
                <a:gd name="connsiteY180" fmla="*/ 3328549 h 3785035"/>
                <a:gd name="connsiteX181" fmla="*/ 10026224 w 12172979"/>
                <a:gd name="connsiteY181" fmla="*/ 3360883 h 3785035"/>
                <a:gd name="connsiteX182" fmla="*/ 10198675 w 12172979"/>
                <a:gd name="connsiteY182" fmla="*/ 3554890 h 3785035"/>
                <a:gd name="connsiteX183" fmla="*/ 10198041 w 12172979"/>
                <a:gd name="connsiteY183" fmla="*/ 3625899 h 3785035"/>
                <a:gd name="connsiteX184" fmla="*/ 10148588 w 12172979"/>
                <a:gd name="connsiteY184" fmla="*/ 3661404 h 3785035"/>
                <a:gd name="connsiteX185" fmla="*/ 10110547 w 12172979"/>
                <a:gd name="connsiteY185" fmla="*/ 3653162 h 3785035"/>
                <a:gd name="connsiteX186" fmla="*/ 9955849 w 12172979"/>
                <a:gd name="connsiteY186" fmla="*/ 3462325 h 3785035"/>
                <a:gd name="connsiteX187" fmla="*/ 9858212 w 12172979"/>
                <a:gd name="connsiteY187" fmla="*/ 3343131 h 3785035"/>
                <a:gd name="connsiteX188" fmla="*/ 9839192 w 12172979"/>
                <a:gd name="connsiteY188" fmla="*/ 3345667 h 3785035"/>
                <a:gd name="connsiteX189" fmla="*/ 9733312 w 12172979"/>
                <a:gd name="connsiteY189" fmla="*/ 3324111 h 3785035"/>
                <a:gd name="connsiteX190" fmla="*/ 8944604 w 12172979"/>
                <a:gd name="connsiteY190" fmla="*/ 2362319 h 3785035"/>
                <a:gd name="connsiteX191" fmla="*/ 8948408 w 12172979"/>
                <a:gd name="connsiteY191" fmla="*/ 2257707 h 3785035"/>
                <a:gd name="connsiteX192" fmla="*/ 8953480 w 12172979"/>
                <a:gd name="connsiteY192" fmla="*/ 2239955 h 3785035"/>
                <a:gd name="connsiteX193" fmla="*/ 8850771 w 12172979"/>
                <a:gd name="connsiteY193" fmla="*/ 2116323 h 3785035"/>
                <a:gd name="connsiteX194" fmla="*/ 8827947 w 12172979"/>
                <a:gd name="connsiteY194" fmla="*/ 2094133 h 3785035"/>
                <a:gd name="connsiteX195" fmla="*/ 8828580 w 12172979"/>
                <a:gd name="connsiteY195" fmla="*/ 2095401 h 3785035"/>
                <a:gd name="connsiteX196" fmla="*/ 8732845 w 12172979"/>
                <a:gd name="connsiteY196" fmla="*/ 1974305 h 3785035"/>
                <a:gd name="connsiteX197" fmla="*/ 8693536 w 12172979"/>
                <a:gd name="connsiteY197" fmla="*/ 1924852 h 3785035"/>
                <a:gd name="connsiteX198" fmla="*/ 8693536 w 12172979"/>
                <a:gd name="connsiteY198" fmla="*/ 1924852 h 3785035"/>
                <a:gd name="connsiteX199" fmla="*/ 8764546 w 12172979"/>
                <a:gd name="connsiteY199" fmla="*/ 1841797 h 3785035"/>
                <a:gd name="connsiteX200" fmla="*/ 8817168 w 12172979"/>
                <a:gd name="connsiteY200" fmla="*/ 1870328 h 3785035"/>
                <a:gd name="connsiteX201" fmla="*/ 8937630 w 12172979"/>
                <a:gd name="connsiteY201" fmla="*/ 2016784 h 3785035"/>
                <a:gd name="connsiteX202" fmla="*/ 8958552 w 12172979"/>
                <a:gd name="connsiteY202" fmla="*/ 2068138 h 3785035"/>
                <a:gd name="connsiteX203" fmla="*/ 8983913 w 12172979"/>
                <a:gd name="connsiteY203" fmla="*/ 2099205 h 3785035"/>
                <a:gd name="connsiteX204" fmla="*/ 9052385 w 12172979"/>
                <a:gd name="connsiteY204" fmla="*/ 2152462 h 3785035"/>
                <a:gd name="connsiteX205" fmla="*/ 9075210 w 12172979"/>
                <a:gd name="connsiteY205" fmla="*/ 2146756 h 3785035"/>
                <a:gd name="connsiteX206" fmla="*/ 9156997 w 12172979"/>
                <a:gd name="connsiteY206" fmla="*/ 2154998 h 3785035"/>
                <a:gd name="connsiteX207" fmla="*/ 9202646 w 12172979"/>
                <a:gd name="connsiteY207" fmla="*/ 2208888 h 3785035"/>
                <a:gd name="connsiteX208" fmla="*/ 9952679 w 12172979"/>
                <a:gd name="connsiteY208" fmla="*/ 3123764 h 3785035"/>
                <a:gd name="connsiteX209" fmla="*/ 10380001 w 12172979"/>
                <a:gd name="connsiteY209" fmla="*/ 3002034 h 3785035"/>
                <a:gd name="connsiteX210" fmla="*/ 10308359 w 12172979"/>
                <a:gd name="connsiteY210" fmla="*/ 3294947 h 3785035"/>
                <a:gd name="connsiteX211" fmla="*/ 10492855 w 12172979"/>
                <a:gd name="connsiteY211" fmla="*/ 3492758 h 3785035"/>
                <a:gd name="connsiteX212" fmla="*/ 10496659 w 12172979"/>
                <a:gd name="connsiteY212" fmla="*/ 3496561 h 3785035"/>
                <a:gd name="connsiteX213" fmla="*/ 10877065 w 12172979"/>
                <a:gd name="connsiteY213" fmla="*/ 3542210 h 3785035"/>
                <a:gd name="connsiteX214" fmla="*/ 10670378 w 12172979"/>
                <a:gd name="connsiteY214" fmla="*/ 3281632 h 3785035"/>
                <a:gd name="connsiteX215" fmla="*/ 10713490 w 12172979"/>
                <a:gd name="connsiteY215" fmla="*/ 3050219 h 3785035"/>
                <a:gd name="connsiteX216" fmla="*/ 10220865 w 12172979"/>
                <a:gd name="connsiteY216" fmla="*/ 1840529 h 3785035"/>
                <a:gd name="connsiteX217" fmla="*/ 10155562 w 12172979"/>
                <a:gd name="connsiteY217" fmla="*/ 1694707 h 3785035"/>
                <a:gd name="connsiteX218" fmla="*/ 9991988 w 12172979"/>
                <a:gd name="connsiteY218" fmla="*/ 1758742 h 3785035"/>
                <a:gd name="connsiteX219" fmla="*/ 9723168 w 12172979"/>
                <a:gd name="connsiteY219" fmla="*/ 1839895 h 3785035"/>
                <a:gd name="connsiteX220" fmla="*/ 9264778 w 12172979"/>
                <a:gd name="connsiteY220" fmla="*/ 1670615 h 3785035"/>
                <a:gd name="connsiteX221" fmla="*/ 8924316 w 12172979"/>
                <a:gd name="connsiteY221" fmla="*/ 1289575 h 3785035"/>
                <a:gd name="connsiteX222" fmla="*/ 8982644 w 12172979"/>
                <a:gd name="connsiteY222" fmla="*/ 1257241 h 3785035"/>
                <a:gd name="connsiteX223" fmla="*/ 8964893 w 12172979"/>
                <a:gd name="connsiteY223" fmla="*/ 1226808 h 3785035"/>
                <a:gd name="connsiteX224" fmla="*/ 9082818 w 12172979"/>
                <a:gd name="connsiteY224" fmla="*/ 1200180 h 3785035"/>
                <a:gd name="connsiteX225" fmla="*/ 9122761 w 12172979"/>
                <a:gd name="connsiteY225" fmla="*/ 1186865 h 3785035"/>
                <a:gd name="connsiteX226" fmla="*/ 9122761 w 12172979"/>
                <a:gd name="connsiteY226" fmla="*/ 1186865 h 3785035"/>
                <a:gd name="connsiteX227" fmla="*/ 9176017 w 12172979"/>
                <a:gd name="connsiteY227" fmla="*/ 1217932 h 3785035"/>
                <a:gd name="connsiteX228" fmla="*/ 9415673 w 12172979"/>
                <a:gd name="connsiteY228" fmla="*/ 1377068 h 3785035"/>
                <a:gd name="connsiteX229" fmla="*/ 9224836 w 12172979"/>
                <a:gd name="connsiteY229" fmla="*/ 1501334 h 3785035"/>
                <a:gd name="connsiteX230" fmla="*/ 9846166 w 12172979"/>
                <a:gd name="connsiteY230" fmla="*/ 1595801 h 3785035"/>
                <a:gd name="connsiteX231" fmla="*/ 9880402 w 12172979"/>
                <a:gd name="connsiteY231" fmla="*/ 1588193 h 3785035"/>
                <a:gd name="connsiteX232" fmla="*/ 9847433 w 12172979"/>
                <a:gd name="connsiteY232" fmla="*/ 1560297 h 3785035"/>
                <a:gd name="connsiteX233" fmla="*/ 9295845 w 12172979"/>
                <a:gd name="connsiteY233" fmla="*/ 1493726 h 3785035"/>
                <a:gd name="connsiteX234" fmla="*/ 9758672 w 12172979"/>
                <a:gd name="connsiteY234" fmla="*/ 1381506 h 3785035"/>
                <a:gd name="connsiteX235" fmla="*/ 10018616 w 12172979"/>
                <a:gd name="connsiteY235" fmla="*/ 1250266 h 3785035"/>
                <a:gd name="connsiteX236" fmla="*/ 9803053 w 12172979"/>
                <a:gd name="connsiteY236" fmla="*/ 1185597 h 3785035"/>
                <a:gd name="connsiteX237" fmla="*/ 9783398 w 12172979"/>
                <a:gd name="connsiteY237" fmla="*/ 1183695 h 3785035"/>
                <a:gd name="connsiteX238" fmla="*/ 9792909 w 12172979"/>
                <a:gd name="connsiteY238" fmla="*/ 1287673 h 3785035"/>
                <a:gd name="connsiteX239" fmla="*/ 9876598 w 12172979"/>
                <a:gd name="connsiteY239" fmla="*/ 1080986 h 3785035"/>
                <a:gd name="connsiteX240" fmla="*/ 8814632 w 12172979"/>
                <a:gd name="connsiteY240" fmla="*/ 1078450 h 3785035"/>
                <a:gd name="connsiteX241" fmla="*/ 8767081 w 12172979"/>
                <a:gd name="connsiteY241" fmla="*/ 1030265 h 3785035"/>
                <a:gd name="connsiteX242" fmla="*/ 8814632 w 12172979"/>
                <a:gd name="connsiteY242" fmla="*/ 982080 h 3785035"/>
                <a:gd name="connsiteX243" fmla="*/ 9830315 w 12172979"/>
                <a:gd name="connsiteY243" fmla="*/ 964328 h 3785035"/>
                <a:gd name="connsiteX244" fmla="*/ 9772621 w 12172979"/>
                <a:gd name="connsiteY244" fmla="*/ 912339 h 3785035"/>
                <a:gd name="connsiteX245" fmla="*/ 8834287 w 12172979"/>
                <a:gd name="connsiteY245" fmla="*/ 912339 h 3785035"/>
                <a:gd name="connsiteX246" fmla="*/ 8883105 w 12172979"/>
                <a:gd name="connsiteY246" fmla="*/ 789342 h 3785035"/>
                <a:gd name="connsiteX247" fmla="*/ 9258438 w 12172979"/>
                <a:gd name="connsiteY247" fmla="*/ 365823 h 3785035"/>
                <a:gd name="connsiteX248" fmla="*/ 9678153 w 12172979"/>
                <a:gd name="connsiteY248" fmla="*/ 230779 h 3785035"/>
                <a:gd name="connsiteX249" fmla="*/ 9709854 w 12172979"/>
                <a:gd name="connsiteY249" fmla="*/ 229511 h 3785035"/>
                <a:gd name="connsiteX250" fmla="*/ 9709854 w 12172979"/>
                <a:gd name="connsiteY250" fmla="*/ 159136 h 3785035"/>
                <a:gd name="connsiteX251" fmla="*/ 9695905 w 12172979"/>
                <a:gd name="connsiteY251" fmla="*/ 159136 h 3785035"/>
                <a:gd name="connsiteX252" fmla="*/ 9627432 w 12172979"/>
                <a:gd name="connsiteY252" fmla="*/ 90029 h 3785035"/>
                <a:gd name="connsiteX253" fmla="*/ 9627432 w 12172979"/>
                <a:gd name="connsiteY253" fmla="*/ 69107 h 3785035"/>
                <a:gd name="connsiteX254" fmla="*/ 9695905 w 12172979"/>
                <a:gd name="connsiteY254" fmla="*/ 0 h 3785035"/>
                <a:gd name="connsiteX255" fmla="*/ 9903860 w 12172979"/>
                <a:gd name="connsiteY255" fmla="*/ 0 h 3785035"/>
                <a:gd name="connsiteX256" fmla="*/ 9903860 w 12172979"/>
                <a:gd name="connsiteY256" fmla="*/ 0 h 3785035"/>
                <a:gd name="connsiteX257" fmla="*/ 9972334 w 12172979"/>
                <a:gd name="connsiteY257" fmla="*/ 69107 h 3785035"/>
                <a:gd name="connsiteX258" fmla="*/ 9972334 w 12172979"/>
                <a:gd name="connsiteY258" fmla="*/ 90029 h 3785035"/>
                <a:gd name="connsiteX259" fmla="*/ 9903860 w 12172979"/>
                <a:gd name="connsiteY259" fmla="*/ 159136 h 3785035"/>
                <a:gd name="connsiteX260" fmla="*/ 9889912 w 12172979"/>
                <a:gd name="connsiteY260" fmla="*/ 159136 h 3785035"/>
                <a:gd name="connsiteX261" fmla="*/ 9889912 w 12172979"/>
                <a:gd name="connsiteY261" fmla="*/ 234583 h 3785035"/>
                <a:gd name="connsiteX262" fmla="*/ 9972334 w 12172979"/>
                <a:gd name="connsiteY262" fmla="*/ 241558 h 3785035"/>
                <a:gd name="connsiteX263" fmla="*/ 10341327 w 12172979"/>
                <a:gd name="connsiteY263" fmla="*/ 368993 h 3785035"/>
                <a:gd name="connsiteX264" fmla="*/ 10750263 w 12172979"/>
                <a:gd name="connsiteY264" fmla="*/ 886345 h 3785035"/>
                <a:gd name="connsiteX265" fmla="*/ 10750897 w 12172979"/>
                <a:gd name="connsiteY265" fmla="*/ 914875 h 3785035"/>
                <a:gd name="connsiteX266" fmla="*/ 10750897 w 12172979"/>
                <a:gd name="connsiteY266" fmla="*/ 914875 h 3785035"/>
                <a:gd name="connsiteX267" fmla="*/ 9943168 w 12172979"/>
                <a:gd name="connsiteY267" fmla="*/ 919314 h 3785035"/>
                <a:gd name="connsiteX268" fmla="*/ 9927318 w 12172979"/>
                <a:gd name="connsiteY268" fmla="*/ 958622 h 3785035"/>
                <a:gd name="connsiteX269" fmla="*/ 10784499 w 12172979"/>
                <a:gd name="connsiteY269" fmla="*/ 984616 h 3785035"/>
                <a:gd name="connsiteX270" fmla="*/ 10784499 w 12172979"/>
                <a:gd name="connsiteY270" fmla="*/ 984616 h 3785035"/>
                <a:gd name="connsiteX271" fmla="*/ 10832050 w 12172979"/>
                <a:gd name="connsiteY271" fmla="*/ 1032801 h 3785035"/>
                <a:gd name="connsiteX272" fmla="*/ 10784499 w 12172979"/>
                <a:gd name="connsiteY272" fmla="*/ 1080986 h 3785035"/>
                <a:gd name="connsiteX273" fmla="*/ 10115619 w 12172979"/>
                <a:gd name="connsiteY273" fmla="*/ 1108882 h 3785035"/>
                <a:gd name="connsiteX274" fmla="*/ 10286802 w 12172979"/>
                <a:gd name="connsiteY274" fmla="*/ 1162773 h 3785035"/>
                <a:gd name="connsiteX275" fmla="*/ 10651357 w 12172979"/>
                <a:gd name="connsiteY275" fmla="*/ 1495628 h 3785035"/>
                <a:gd name="connsiteX276" fmla="*/ 11325309 w 12172979"/>
                <a:gd name="connsiteY276" fmla="*/ 2536671 h 3785035"/>
                <a:gd name="connsiteX277" fmla="*/ 11568769 w 12172979"/>
                <a:gd name="connsiteY277" fmla="*/ 2583588 h 3785035"/>
                <a:gd name="connsiteX278" fmla="*/ 11687963 w 12172979"/>
                <a:gd name="connsiteY278" fmla="*/ 2856846 h 3785035"/>
                <a:gd name="connsiteX279" fmla="*/ 11880067 w 12172979"/>
                <a:gd name="connsiteY279" fmla="*/ 3051487 h 3785035"/>
                <a:gd name="connsiteX280" fmla="*/ 11978973 w 12172979"/>
                <a:gd name="connsiteY280" fmla="*/ 3282900 h 3785035"/>
                <a:gd name="connsiteX281" fmla="*/ 12175516 w 12172979"/>
                <a:gd name="connsiteY281" fmla="*/ 3417310 h 3785035"/>
                <a:gd name="connsiteX0" fmla="*/ 0 w 12175516"/>
                <a:gd name="connsiteY0" fmla="*/ 2899959 h 3789197"/>
                <a:gd name="connsiteX1" fmla="*/ 223805 w 12175516"/>
                <a:gd name="connsiteY1" fmla="*/ 2802955 h 3789197"/>
                <a:gd name="connsiteX2" fmla="*/ 244728 w 12175516"/>
                <a:gd name="connsiteY2" fmla="*/ 3170681 h 3789197"/>
                <a:gd name="connsiteX3" fmla="*/ 514182 w 12175516"/>
                <a:gd name="connsiteY3" fmla="*/ 3354543 h 3789197"/>
                <a:gd name="connsiteX4" fmla="*/ 883175 w 12175516"/>
                <a:gd name="connsiteY4" fmla="*/ 3190969 h 3789197"/>
                <a:gd name="connsiteX5" fmla="*/ 881273 w 12175516"/>
                <a:gd name="connsiteY5" fmla="*/ 3136444 h 3789197"/>
                <a:gd name="connsiteX6" fmla="*/ 880005 w 12175516"/>
                <a:gd name="connsiteY6" fmla="*/ 3135810 h 3789197"/>
                <a:gd name="connsiteX7" fmla="*/ 720869 w 12175516"/>
                <a:gd name="connsiteY7" fmla="*/ 3090161 h 3789197"/>
                <a:gd name="connsiteX8" fmla="*/ 657468 w 12175516"/>
                <a:gd name="connsiteY8" fmla="*/ 3059729 h 3789197"/>
                <a:gd name="connsiteX9" fmla="*/ 715797 w 12175516"/>
                <a:gd name="connsiteY9" fmla="*/ 3040709 h 3789197"/>
                <a:gd name="connsiteX10" fmla="*/ 925654 w 12175516"/>
                <a:gd name="connsiteY10" fmla="*/ 2825780 h 3789197"/>
                <a:gd name="connsiteX11" fmla="*/ 911072 w 12175516"/>
                <a:gd name="connsiteY11" fmla="*/ 2752235 h 3789197"/>
                <a:gd name="connsiteX12" fmla="*/ 881273 w 12175516"/>
                <a:gd name="connsiteY12" fmla="*/ 2698344 h 3789197"/>
                <a:gd name="connsiteX13" fmla="*/ 886979 w 12175516"/>
                <a:gd name="connsiteY13" fmla="*/ 2329350 h 3789197"/>
                <a:gd name="connsiteX14" fmla="*/ 916778 w 12175516"/>
                <a:gd name="connsiteY14" fmla="*/ 2283068 h 3789197"/>
                <a:gd name="connsiteX15" fmla="*/ 959890 w 12175516"/>
                <a:gd name="connsiteY15" fmla="*/ 2051020 h 3789197"/>
                <a:gd name="connsiteX16" fmla="*/ 984617 w 12175516"/>
                <a:gd name="connsiteY16" fmla="*/ 2022490 h 3789197"/>
                <a:gd name="connsiteX17" fmla="*/ 1185598 w 12175516"/>
                <a:gd name="connsiteY17" fmla="*/ 2080185 h 3789197"/>
                <a:gd name="connsiteX18" fmla="*/ 1386579 w 12175516"/>
                <a:gd name="connsiteY18" fmla="*/ 2137880 h 3789197"/>
                <a:gd name="connsiteX19" fmla="*/ 1392285 w 12175516"/>
                <a:gd name="connsiteY19" fmla="*/ 2175286 h 3789197"/>
                <a:gd name="connsiteX20" fmla="*/ 1305425 w 12175516"/>
                <a:gd name="connsiteY20" fmla="*/ 2394019 h 3789197"/>
                <a:gd name="connsiteX21" fmla="*/ 1306059 w 12175516"/>
                <a:gd name="connsiteY21" fmla="*/ 2449178 h 3789197"/>
                <a:gd name="connsiteX22" fmla="*/ 1114588 w 12175516"/>
                <a:gd name="connsiteY22" fmla="*/ 2764915 h 3789197"/>
                <a:gd name="connsiteX23" fmla="*/ 1056260 w 12175516"/>
                <a:gd name="connsiteY23" fmla="*/ 2793445 h 3789197"/>
                <a:gd name="connsiteX24" fmla="*/ 1004905 w 12175516"/>
                <a:gd name="connsiteY24" fmla="*/ 2847970 h 3789197"/>
                <a:gd name="connsiteX25" fmla="*/ 1068940 w 12175516"/>
                <a:gd name="connsiteY25" fmla="*/ 3141516 h 3789197"/>
                <a:gd name="connsiteX26" fmla="*/ 1068940 w 12175516"/>
                <a:gd name="connsiteY26" fmla="*/ 3141516 h 3789197"/>
                <a:gd name="connsiteX27" fmla="*/ 1108248 w 12175516"/>
                <a:gd name="connsiteY27" fmla="*/ 3188433 h 3789197"/>
                <a:gd name="connsiteX28" fmla="*/ 989689 w 12175516"/>
                <a:gd name="connsiteY28" fmla="*/ 3209355 h 3789197"/>
                <a:gd name="connsiteX29" fmla="*/ 1701047 w 12175516"/>
                <a:gd name="connsiteY29" fmla="*/ 2617824 h 3789197"/>
                <a:gd name="connsiteX30" fmla="*/ 1940069 w 12175516"/>
                <a:gd name="connsiteY30" fmla="*/ 2250099 h 3789197"/>
                <a:gd name="connsiteX31" fmla="*/ 1961625 w 12175516"/>
                <a:gd name="connsiteY31" fmla="*/ 2226641 h 3789197"/>
                <a:gd name="connsiteX32" fmla="*/ 1966697 w 12175516"/>
                <a:gd name="connsiteY32" fmla="*/ 2223471 h 3789197"/>
                <a:gd name="connsiteX33" fmla="*/ 1969867 w 12175516"/>
                <a:gd name="connsiteY33" fmla="*/ 2211424 h 3789197"/>
                <a:gd name="connsiteX34" fmla="*/ 1923584 w 12175516"/>
                <a:gd name="connsiteY34" fmla="*/ 2155632 h 3789197"/>
                <a:gd name="connsiteX35" fmla="*/ 1849405 w 12175516"/>
                <a:gd name="connsiteY35" fmla="*/ 2059896 h 3789197"/>
                <a:gd name="connsiteX36" fmla="*/ 1787906 w 12175516"/>
                <a:gd name="connsiteY36" fmla="*/ 1837993 h 3789197"/>
                <a:gd name="connsiteX37" fmla="*/ 1614188 w 12175516"/>
                <a:gd name="connsiteY37" fmla="*/ 1626234 h 3789197"/>
                <a:gd name="connsiteX38" fmla="*/ 1408135 w 12175516"/>
                <a:gd name="connsiteY38" fmla="*/ 1282601 h 3789197"/>
                <a:gd name="connsiteX39" fmla="*/ 1403063 w 12175516"/>
                <a:gd name="connsiteY39" fmla="*/ 1189402 h 3789197"/>
                <a:gd name="connsiteX40" fmla="*/ 1448711 w 12175516"/>
                <a:gd name="connsiteY40" fmla="*/ 1142485 h 3789197"/>
                <a:gd name="connsiteX41" fmla="*/ 1510844 w 12175516"/>
                <a:gd name="connsiteY41" fmla="*/ 1123465 h 3789197"/>
                <a:gd name="connsiteX42" fmla="*/ 1591364 w 12175516"/>
                <a:gd name="connsiteY42" fmla="*/ 1170381 h 3789197"/>
                <a:gd name="connsiteX43" fmla="*/ 1802489 w 12175516"/>
                <a:gd name="connsiteY43" fmla="*/ 1510844 h 3789197"/>
                <a:gd name="connsiteX44" fmla="*/ 1911538 w 12175516"/>
                <a:gd name="connsiteY44" fmla="*/ 1762546 h 3789197"/>
                <a:gd name="connsiteX45" fmla="*/ 2080819 w 12175516"/>
                <a:gd name="connsiteY45" fmla="*/ 1918512 h 3789197"/>
                <a:gd name="connsiteX46" fmla="*/ 2132174 w 12175516"/>
                <a:gd name="connsiteY46" fmla="*/ 2028196 h 3789197"/>
                <a:gd name="connsiteX47" fmla="*/ 2160704 w 12175516"/>
                <a:gd name="connsiteY47" fmla="*/ 2094767 h 3789197"/>
                <a:gd name="connsiteX48" fmla="*/ 2172750 w 12175516"/>
                <a:gd name="connsiteY48" fmla="*/ 2097937 h 3789197"/>
                <a:gd name="connsiteX49" fmla="*/ 2184162 w 12175516"/>
                <a:gd name="connsiteY49" fmla="*/ 2090963 h 3789197"/>
                <a:gd name="connsiteX50" fmla="*/ 2187966 w 12175516"/>
                <a:gd name="connsiteY50" fmla="*/ 2092231 h 3789197"/>
                <a:gd name="connsiteX51" fmla="*/ 2553790 w 12175516"/>
                <a:gd name="connsiteY51" fmla="*/ 2035804 h 3789197"/>
                <a:gd name="connsiteX52" fmla="*/ 2917077 w 12175516"/>
                <a:gd name="connsiteY52" fmla="*/ 2158168 h 3789197"/>
                <a:gd name="connsiteX53" fmla="*/ 3144687 w 12175516"/>
                <a:gd name="connsiteY53" fmla="*/ 2378803 h 3789197"/>
                <a:gd name="connsiteX54" fmla="*/ 3194139 w 12175516"/>
                <a:gd name="connsiteY54" fmla="*/ 2459956 h 3789197"/>
                <a:gd name="connsiteX55" fmla="*/ 2979844 w 12175516"/>
                <a:gd name="connsiteY55" fmla="*/ 3464227 h 3789197"/>
                <a:gd name="connsiteX56" fmla="*/ 2934196 w 12175516"/>
                <a:gd name="connsiteY56" fmla="*/ 3499098 h 3789197"/>
                <a:gd name="connsiteX57" fmla="*/ 2896789 w 12175516"/>
                <a:gd name="connsiteY57" fmla="*/ 3521922 h 3789197"/>
                <a:gd name="connsiteX58" fmla="*/ 2539208 w 12175516"/>
                <a:gd name="connsiteY58" fmla="*/ 3628435 h 3789197"/>
                <a:gd name="connsiteX59" fmla="*/ 2539208 w 12175516"/>
                <a:gd name="connsiteY59" fmla="*/ 3628435 h 3789197"/>
                <a:gd name="connsiteX60" fmla="*/ 1822777 w 12175516"/>
                <a:gd name="connsiteY60" fmla="*/ 3280998 h 3789197"/>
                <a:gd name="connsiteX61" fmla="*/ 1799953 w 12175516"/>
                <a:gd name="connsiteY61" fmla="*/ 3054023 h 3789197"/>
                <a:gd name="connsiteX62" fmla="*/ 1701681 w 12175516"/>
                <a:gd name="connsiteY62" fmla="*/ 2852408 h 3789197"/>
                <a:gd name="connsiteX63" fmla="*/ 1909002 w 12175516"/>
                <a:gd name="connsiteY63" fmla="*/ 2842898 h 3789197"/>
                <a:gd name="connsiteX64" fmla="*/ 2492291 w 12175516"/>
                <a:gd name="connsiteY64" fmla="*/ 2259609 h 3789197"/>
                <a:gd name="connsiteX65" fmla="*/ 3075580 w 12175516"/>
                <a:gd name="connsiteY65" fmla="*/ 2851774 h 3789197"/>
                <a:gd name="connsiteX66" fmla="*/ 2492925 w 12175516"/>
                <a:gd name="connsiteY66" fmla="*/ 3426820 h 3789197"/>
                <a:gd name="connsiteX67" fmla="*/ 1990155 w 12175516"/>
                <a:gd name="connsiteY67" fmla="*/ 3142150 h 3789197"/>
                <a:gd name="connsiteX68" fmla="*/ 3193505 w 12175516"/>
                <a:gd name="connsiteY68" fmla="*/ 3461691 h 3789197"/>
                <a:gd name="connsiteX69" fmla="*/ 3873797 w 12175516"/>
                <a:gd name="connsiteY69" fmla="*/ 3710856 h 3789197"/>
                <a:gd name="connsiteX70" fmla="*/ 3670914 w 12175516"/>
                <a:gd name="connsiteY70" fmla="*/ 3663306 h 3789197"/>
                <a:gd name="connsiteX71" fmla="*/ 3623998 w 12175516"/>
                <a:gd name="connsiteY71" fmla="*/ 3574544 h 3789197"/>
                <a:gd name="connsiteX72" fmla="*/ 3850973 w 12175516"/>
                <a:gd name="connsiteY72" fmla="*/ 2837826 h 3789197"/>
                <a:gd name="connsiteX73" fmla="*/ 3885843 w 12175516"/>
                <a:gd name="connsiteY73" fmla="*/ 2795981 h 3789197"/>
                <a:gd name="connsiteX74" fmla="*/ 3902962 w 12175516"/>
                <a:gd name="connsiteY74" fmla="*/ 2790909 h 3789197"/>
                <a:gd name="connsiteX75" fmla="*/ 4049418 w 12175516"/>
                <a:gd name="connsiteY75" fmla="*/ 2315402 h 3789197"/>
                <a:gd name="connsiteX76" fmla="*/ 3949879 w 12175516"/>
                <a:gd name="connsiteY76" fmla="*/ 2284970 h 3789197"/>
                <a:gd name="connsiteX77" fmla="*/ 3907400 w 12175516"/>
                <a:gd name="connsiteY77" fmla="*/ 2204451 h 3789197"/>
                <a:gd name="connsiteX78" fmla="*/ 4011377 w 12175516"/>
                <a:gd name="connsiteY78" fmla="*/ 1865889 h 3789197"/>
                <a:gd name="connsiteX79" fmla="*/ 4330284 w 12175516"/>
                <a:gd name="connsiteY79" fmla="*/ 1697243 h 3789197"/>
                <a:gd name="connsiteX80" fmla="*/ 4330284 w 12175516"/>
                <a:gd name="connsiteY80" fmla="*/ 1697243 h 3789197"/>
                <a:gd name="connsiteX81" fmla="*/ 4442504 w 12175516"/>
                <a:gd name="connsiteY81" fmla="*/ 1732114 h 3789197"/>
                <a:gd name="connsiteX82" fmla="*/ 4472936 w 12175516"/>
                <a:gd name="connsiteY82" fmla="*/ 1789808 h 3789197"/>
                <a:gd name="connsiteX83" fmla="*/ 4306826 w 12175516"/>
                <a:gd name="connsiteY83" fmla="*/ 2328082 h 3789197"/>
                <a:gd name="connsiteX84" fmla="*/ 4227575 w 12175516"/>
                <a:gd name="connsiteY84" fmla="*/ 2369927 h 3789197"/>
                <a:gd name="connsiteX85" fmla="*/ 4116623 w 12175516"/>
                <a:gd name="connsiteY85" fmla="*/ 2335690 h 3789197"/>
                <a:gd name="connsiteX86" fmla="*/ 3970167 w 12175516"/>
                <a:gd name="connsiteY86" fmla="*/ 2811197 h 3789197"/>
                <a:gd name="connsiteX87" fmla="*/ 3980945 w 12175516"/>
                <a:gd name="connsiteY87" fmla="*/ 2825146 h 3789197"/>
                <a:gd name="connsiteX88" fmla="*/ 3986017 w 12175516"/>
                <a:gd name="connsiteY88" fmla="*/ 2879036 h 3789197"/>
                <a:gd name="connsiteX89" fmla="*/ 3781232 w 12175516"/>
                <a:gd name="connsiteY89" fmla="*/ 3550452 h 3789197"/>
                <a:gd name="connsiteX90" fmla="*/ 3816737 w 12175516"/>
                <a:gd name="connsiteY90" fmla="*/ 3592931 h 3789197"/>
                <a:gd name="connsiteX91" fmla="*/ 4391783 w 12175516"/>
                <a:gd name="connsiteY91" fmla="*/ 3537138 h 3789197"/>
                <a:gd name="connsiteX92" fmla="*/ 5117090 w 12175516"/>
                <a:gd name="connsiteY92" fmla="*/ 3537772 h 3789197"/>
                <a:gd name="connsiteX93" fmla="*/ 5243892 w 12175516"/>
                <a:gd name="connsiteY93" fmla="*/ 3646187 h 3789197"/>
                <a:gd name="connsiteX94" fmla="*/ 5051153 w 12175516"/>
                <a:gd name="connsiteY94" fmla="*/ 3466129 h 3789197"/>
                <a:gd name="connsiteX95" fmla="*/ 4844466 w 12175516"/>
                <a:gd name="connsiteY95" fmla="*/ 3542844 h 3789197"/>
                <a:gd name="connsiteX96" fmla="*/ 4840662 w 12175516"/>
                <a:gd name="connsiteY96" fmla="*/ 3543478 h 3789197"/>
                <a:gd name="connsiteX97" fmla="*/ 4822275 w 12175516"/>
                <a:gd name="connsiteY97" fmla="*/ 3529530 h 3789197"/>
                <a:gd name="connsiteX98" fmla="*/ 4611784 w 12175516"/>
                <a:gd name="connsiteY98" fmla="*/ 3208721 h 3789197"/>
                <a:gd name="connsiteX99" fmla="*/ 4550920 w 12175516"/>
                <a:gd name="connsiteY99" fmla="*/ 2979844 h 3789197"/>
                <a:gd name="connsiteX100" fmla="*/ 4556625 w 12175516"/>
                <a:gd name="connsiteY100" fmla="*/ 2930391 h 3789197"/>
                <a:gd name="connsiteX101" fmla="*/ 5172883 w 12175516"/>
                <a:gd name="connsiteY101" fmla="*/ 2772523 h 3789197"/>
                <a:gd name="connsiteX102" fmla="*/ 5207753 w 12175516"/>
                <a:gd name="connsiteY102" fmla="*/ 2868892 h 3789197"/>
                <a:gd name="connsiteX103" fmla="*/ 5231211 w 12175516"/>
                <a:gd name="connsiteY103" fmla="*/ 2952582 h 3789197"/>
                <a:gd name="connsiteX104" fmla="*/ 5262278 w 12175516"/>
                <a:gd name="connsiteY104" fmla="*/ 3144686 h 3789197"/>
                <a:gd name="connsiteX105" fmla="*/ 5281298 w 12175516"/>
                <a:gd name="connsiteY105" fmla="*/ 3162438 h 3789197"/>
                <a:gd name="connsiteX106" fmla="*/ 5397322 w 12175516"/>
                <a:gd name="connsiteY106" fmla="*/ 3049585 h 3789197"/>
                <a:gd name="connsiteX107" fmla="*/ 5397322 w 12175516"/>
                <a:gd name="connsiteY107" fmla="*/ 3049585 h 3789197"/>
                <a:gd name="connsiteX108" fmla="*/ 5363085 w 12175516"/>
                <a:gd name="connsiteY108" fmla="*/ 2951947 h 3789197"/>
                <a:gd name="connsiteX109" fmla="*/ 5273056 w 12175516"/>
                <a:gd name="connsiteY109" fmla="*/ 2901227 h 3789197"/>
                <a:gd name="connsiteX110" fmla="*/ 5302221 w 12175516"/>
                <a:gd name="connsiteY110" fmla="*/ 2850506 h 3789197"/>
                <a:gd name="connsiteX111" fmla="*/ 5378936 w 12175516"/>
                <a:gd name="connsiteY111" fmla="*/ 2889181 h 3789197"/>
                <a:gd name="connsiteX112" fmla="*/ 5378936 w 12175516"/>
                <a:gd name="connsiteY112" fmla="*/ 2889181 h 3789197"/>
                <a:gd name="connsiteX113" fmla="*/ 5450579 w 12175516"/>
                <a:gd name="connsiteY113" fmla="*/ 3088259 h 3789197"/>
                <a:gd name="connsiteX114" fmla="*/ 5290174 w 12175516"/>
                <a:gd name="connsiteY114" fmla="*/ 3229009 h 3789197"/>
                <a:gd name="connsiteX115" fmla="*/ 5266716 w 12175516"/>
                <a:gd name="connsiteY115" fmla="*/ 3300652 h 3789197"/>
                <a:gd name="connsiteX116" fmla="*/ 5210923 w 12175516"/>
                <a:gd name="connsiteY116" fmla="*/ 3419212 h 3789197"/>
                <a:gd name="connsiteX117" fmla="*/ 5754903 w 12175516"/>
                <a:gd name="connsiteY117" fmla="*/ 3438232 h 3789197"/>
                <a:gd name="connsiteX118" fmla="*/ 5711157 w 12175516"/>
                <a:gd name="connsiteY118" fmla="*/ 2832754 h 3789197"/>
                <a:gd name="connsiteX119" fmla="*/ 5710522 w 12175516"/>
                <a:gd name="connsiteY119" fmla="*/ 2814367 h 3789197"/>
                <a:gd name="connsiteX120" fmla="*/ 5240088 w 12175516"/>
                <a:gd name="connsiteY120" fmla="*/ 1900126 h 3789197"/>
                <a:gd name="connsiteX121" fmla="*/ 5247062 w 12175516"/>
                <a:gd name="connsiteY121" fmla="*/ 1833555 h 3789197"/>
                <a:gd name="connsiteX122" fmla="*/ 5247062 w 12175516"/>
                <a:gd name="connsiteY122" fmla="*/ 1833555 h 3789197"/>
                <a:gd name="connsiteX123" fmla="*/ 5247062 w 12175516"/>
                <a:gd name="connsiteY123" fmla="*/ 1833555 h 3789197"/>
                <a:gd name="connsiteX124" fmla="*/ 5247062 w 12175516"/>
                <a:gd name="connsiteY124" fmla="*/ 1833555 h 3789197"/>
                <a:gd name="connsiteX125" fmla="*/ 5276226 w 12175516"/>
                <a:gd name="connsiteY125" fmla="*/ 1823411 h 3789197"/>
                <a:gd name="connsiteX126" fmla="*/ 5642684 w 12175516"/>
                <a:gd name="connsiteY126" fmla="*/ 1751768 h 3789197"/>
                <a:gd name="connsiteX127" fmla="*/ 5733981 w 12175516"/>
                <a:gd name="connsiteY127" fmla="*/ 1816437 h 3789197"/>
                <a:gd name="connsiteX128" fmla="*/ 6032599 w 12175516"/>
                <a:gd name="connsiteY128" fmla="*/ 2486585 h 3789197"/>
                <a:gd name="connsiteX129" fmla="*/ 6255137 w 12175516"/>
                <a:gd name="connsiteY129" fmla="*/ 2876500 h 3789197"/>
                <a:gd name="connsiteX130" fmla="*/ 6477674 w 12175516"/>
                <a:gd name="connsiteY130" fmla="*/ 3280364 h 3789197"/>
                <a:gd name="connsiteX131" fmla="*/ 6468164 w 12175516"/>
                <a:gd name="connsiteY131" fmla="*/ 3395754 h 3789197"/>
                <a:gd name="connsiteX132" fmla="*/ 6377500 w 12175516"/>
                <a:gd name="connsiteY132" fmla="*/ 3402728 h 3789197"/>
                <a:gd name="connsiteX133" fmla="*/ 6312197 w 12175516"/>
                <a:gd name="connsiteY133" fmla="*/ 3292410 h 3789197"/>
                <a:gd name="connsiteX134" fmla="*/ 6257673 w 12175516"/>
                <a:gd name="connsiteY134" fmla="*/ 3187165 h 3789197"/>
                <a:gd name="connsiteX135" fmla="*/ 6044012 w 12175516"/>
                <a:gd name="connsiteY135" fmla="*/ 2760477 h 3789197"/>
                <a:gd name="connsiteX136" fmla="*/ 5947642 w 12175516"/>
                <a:gd name="connsiteY136" fmla="*/ 2731946 h 3789197"/>
                <a:gd name="connsiteX137" fmla="*/ 5894385 w 12175516"/>
                <a:gd name="connsiteY137" fmla="*/ 2769987 h 3789197"/>
                <a:gd name="connsiteX138" fmla="*/ 5884875 w 12175516"/>
                <a:gd name="connsiteY138" fmla="*/ 2908201 h 3789197"/>
                <a:gd name="connsiteX139" fmla="*/ 5884875 w 12175516"/>
                <a:gd name="connsiteY139" fmla="*/ 2908201 h 3789197"/>
                <a:gd name="connsiteX140" fmla="*/ 6012311 w 12175516"/>
                <a:gd name="connsiteY140" fmla="*/ 2898057 h 3789197"/>
                <a:gd name="connsiteX141" fmla="*/ 6364186 w 12175516"/>
                <a:gd name="connsiteY141" fmla="*/ 2630505 h 3789197"/>
                <a:gd name="connsiteX142" fmla="*/ 6607012 w 12175516"/>
                <a:gd name="connsiteY142" fmla="*/ 2413040 h 3789197"/>
                <a:gd name="connsiteX143" fmla="*/ 6587992 w 12175516"/>
                <a:gd name="connsiteY143" fmla="*/ 3123130 h 3789197"/>
                <a:gd name="connsiteX144" fmla="*/ 6605109 w 12175516"/>
                <a:gd name="connsiteY144" fmla="*/ 3784402 h 3789197"/>
                <a:gd name="connsiteX145" fmla="*/ 6793411 w 12175516"/>
                <a:gd name="connsiteY145" fmla="*/ 3417944 h 3789197"/>
                <a:gd name="connsiteX146" fmla="*/ 6801019 w 12175516"/>
                <a:gd name="connsiteY146" fmla="*/ 2814367 h 3789197"/>
                <a:gd name="connsiteX147" fmla="*/ 6769318 w 12175516"/>
                <a:gd name="connsiteY147" fmla="*/ 2798517 h 3789197"/>
                <a:gd name="connsiteX148" fmla="*/ 6655830 w 12175516"/>
                <a:gd name="connsiteY148" fmla="*/ 3094600 h 3789197"/>
                <a:gd name="connsiteX149" fmla="*/ 6892950 w 12175516"/>
                <a:gd name="connsiteY149" fmla="*/ 3235984 h 3789197"/>
                <a:gd name="connsiteX150" fmla="*/ 6969031 w 12175516"/>
                <a:gd name="connsiteY150" fmla="*/ 3120594 h 3789197"/>
                <a:gd name="connsiteX151" fmla="*/ 6880270 w 12175516"/>
                <a:gd name="connsiteY151" fmla="*/ 2863186 h 3789197"/>
                <a:gd name="connsiteX152" fmla="*/ 7545346 w 12175516"/>
                <a:gd name="connsiteY152" fmla="*/ 1931826 h 3789197"/>
                <a:gd name="connsiteX153" fmla="*/ 8214859 w 12175516"/>
                <a:gd name="connsiteY153" fmla="*/ 2137246 h 3789197"/>
                <a:gd name="connsiteX154" fmla="*/ 8324543 w 12175516"/>
                <a:gd name="connsiteY154" fmla="*/ 2187332 h 3789197"/>
                <a:gd name="connsiteX155" fmla="*/ 8326445 w 12175516"/>
                <a:gd name="connsiteY155" fmla="*/ 2187332 h 3789197"/>
                <a:gd name="connsiteX156" fmla="*/ 8391114 w 12175516"/>
                <a:gd name="connsiteY156" fmla="*/ 2184162 h 3789197"/>
                <a:gd name="connsiteX157" fmla="*/ 8664372 w 12175516"/>
                <a:gd name="connsiteY157" fmla="*/ 2343933 h 3789197"/>
                <a:gd name="connsiteX158" fmla="*/ 8598435 w 12175516"/>
                <a:gd name="connsiteY158" fmla="*/ 2586124 h 3789197"/>
                <a:gd name="connsiteX159" fmla="*/ 8503333 w 12175516"/>
                <a:gd name="connsiteY159" fmla="*/ 2558228 h 3789197"/>
                <a:gd name="connsiteX160" fmla="*/ 8396186 w 12175516"/>
                <a:gd name="connsiteY160" fmla="*/ 2281166 h 3789197"/>
                <a:gd name="connsiteX161" fmla="*/ 8346100 w 12175516"/>
                <a:gd name="connsiteY161" fmla="*/ 2298284 h 3789197"/>
                <a:gd name="connsiteX162" fmla="*/ 8462757 w 12175516"/>
                <a:gd name="connsiteY162" fmla="*/ 2620360 h 3789197"/>
                <a:gd name="connsiteX163" fmla="*/ 7793243 w 12175516"/>
                <a:gd name="connsiteY163" fmla="*/ 3514314 h 3789197"/>
                <a:gd name="connsiteX164" fmla="*/ 7215027 w 12175516"/>
                <a:gd name="connsiteY164" fmla="*/ 3391316 h 3789197"/>
                <a:gd name="connsiteX165" fmla="*/ 7161136 w 12175516"/>
                <a:gd name="connsiteY165" fmla="*/ 3208087 h 3789197"/>
                <a:gd name="connsiteX166" fmla="*/ 7381137 w 12175516"/>
                <a:gd name="connsiteY166" fmla="*/ 3231546 h 3789197"/>
                <a:gd name="connsiteX167" fmla="*/ 7271454 w 12175516"/>
                <a:gd name="connsiteY167" fmla="*/ 3098404 h 3789197"/>
                <a:gd name="connsiteX168" fmla="*/ 7116755 w 12175516"/>
                <a:gd name="connsiteY168" fmla="*/ 2812465 h 3789197"/>
                <a:gd name="connsiteX169" fmla="*/ 7594164 w 12175516"/>
                <a:gd name="connsiteY169" fmla="*/ 2169580 h 3789197"/>
                <a:gd name="connsiteX170" fmla="*/ 8223736 w 12175516"/>
                <a:gd name="connsiteY170" fmla="*/ 2643819 h 3789197"/>
                <a:gd name="connsiteX171" fmla="*/ 7757739 w 12175516"/>
                <a:gd name="connsiteY171" fmla="*/ 3277194 h 3789197"/>
                <a:gd name="connsiteX172" fmla="*/ 7543443 w 12175516"/>
                <a:gd name="connsiteY172" fmla="*/ 3180191 h 3789197"/>
                <a:gd name="connsiteX173" fmla="*/ 8405696 w 12175516"/>
                <a:gd name="connsiteY173" fmla="*/ 3544746 h 3789197"/>
                <a:gd name="connsiteX174" fmla="*/ 9238150 w 12175516"/>
                <a:gd name="connsiteY174" fmla="*/ 3310797 h 3789197"/>
                <a:gd name="connsiteX175" fmla="*/ 8963624 w 12175516"/>
                <a:gd name="connsiteY175" fmla="*/ 3078115 h 3789197"/>
                <a:gd name="connsiteX176" fmla="*/ 9846166 w 12175516"/>
                <a:gd name="connsiteY176" fmla="*/ 3491489 h 3789197"/>
                <a:gd name="connsiteX177" fmla="*/ 10123227 w 12175516"/>
                <a:gd name="connsiteY177" fmla="*/ 3303189 h 3789197"/>
                <a:gd name="connsiteX178" fmla="*/ 9983111 w 12175516"/>
                <a:gd name="connsiteY178" fmla="*/ 3224571 h 3789197"/>
                <a:gd name="connsiteX179" fmla="*/ 9958385 w 12175516"/>
                <a:gd name="connsiteY179" fmla="*/ 3260076 h 3789197"/>
                <a:gd name="connsiteX180" fmla="*/ 9991354 w 12175516"/>
                <a:gd name="connsiteY180" fmla="*/ 3328549 h 3789197"/>
                <a:gd name="connsiteX181" fmla="*/ 10026224 w 12175516"/>
                <a:gd name="connsiteY181" fmla="*/ 3360883 h 3789197"/>
                <a:gd name="connsiteX182" fmla="*/ 10198675 w 12175516"/>
                <a:gd name="connsiteY182" fmla="*/ 3554890 h 3789197"/>
                <a:gd name="connsiteX183" fmla="*/ 10198041 w 12175516"/>
                <a:gd name="connsiteY183" fmla="*/ 3625899 h 3789197"/>
                <a:gd name="connsiteX184" fmla="*/ 10148588 w 12175516"/>
                <a:gd name="connsiteY184" fmla="*/ 3661404 h 3789197"/>
                <a:gd name="connsiteX185" fmla="*/ 10110547 w 12175516"/>
                <a:gd name="connsiteY185" fmla="*/ 3653162 h 3789197"/>
                <a:gd name="connsiteX186" fmla="*/ 9955849 w 12175516"/>
                <a:gd name="connsiteY186" fmla="*/ 3462325 h 3789197"/>
                <a:gd name="connsiteX187" fmla="*/ 9858212 w 12175516"/>
                <a:gd name="connsiteY187" fmla="*/ 3343131 h 3789197"/>
                <a:gd name="connsiteX188" fmla="*/ 9839192 w 12175516"/>
                <a:gd name="connsiteY188" fmla="*/ 3345667 h 3789197"/>
                <a:gd name="connsiteX189" fmla="*/ 9733312 w 12175516"/>
                <a:gd name="connsiteY189" fmla="*/ 3324111 h 3789197"/>
                <a:gd name="connsiteX190" fmla="*/ 8944604 w 12175516"/>
                <a:gd name="connsiteY190" fmla="*/ 2362319 h 3789197"/>
                <a:gd name="connsiteX191" fmla="*/ 8948408 w 12175516"/>
                <a:gd name="connsiteY191" fmla="*/ 2257707 h 3789197"/>
                <a:gd name="connsiteX192" fmla="*/ 8953480 w 12175516"/>
                <a:gd name="connsiteY192" fmla="*/ 2239955 h 3789197"/>
                <a:gd name="connsiteX193" fmla="*/ 8850771 w 12175516"/>
                <a:gd name="connsiteY193" fmla="*/ 2116323 h 3789197"/>
                <a:gd name="connsiteX194" fmla="*/ 8827947 w 12175516"/>
                <a:gd name="connsiteY194" fmla="*/ 2094133 h 3789197"/>
                <a:gd name="connsiteX195" fmla="*/ 8732845 w 12175516"/>
                <a:gd name="connsiteY195" fmla="*/ 1974305 h 3789197"/>
                <a:gd name="connsiteX196" fmla="*/ 8693536 w 12175516"/>
                <a:gd name="connsiteY196" fmla="*/ 1924852 h 3789197"/>
                <a:gd name="connsiteX197" fmla="*/ 8693536 w 12175516"/>
                <a:gd name="connsiteY197" fmla="*/ 1924852 h 3789197"/>
                <a:gd name="connsiteX198" fmla="*/ 8764546 w 12175516"/>
                <a:gd name="connsiteY198" fmla="*/ 1841797 h 3789197"/>
                <a:gd name="connsiteX199" fmla="*/ 8817168 w 12175516"/>
                <a:gd name="connsiteY199" fmla="*/ 1870328 h 3789197"/>
                <a:gd name="connsiteX200" fmla="*/ 8937630 w 12175516"/>
                <a:gd name="connsiteY200" fmla="*/ 2016784 h 3789197"/>
                <a:gd name="connsiteX201" fmla="*/ 8958552 w 12175516"/>
                <a:gd name="connsiteY201" fmla="*/ 2068138 h 3789197"/>
                <a:gd name="connsiteX202" fmla="*/ 8983913 w 12175516"/>
                <a:gd name="connsiteY202" fmla="*/ 2099205 h 3789197"/>
                <a:gd name="connsiteX203" fmla="*/ 9052385 w 12175516"/>
                <a:gd name="connsiteY203" fmla="*/ 2152462 h 3789197"/>
                <a:gd name="connsiteX204" fmla="*/ 9075210 w 12175516"/>
                <a:gd name="connsiteY204" fmla="*/ 2146756 h 3789197"/>
                <a:gd name="connsiteX205" fmla="*/ 9156997 w 12175516"/>
                <a:gd name="connsiteY205" fmla="*/ 2154998 h 3789197"/>
                <a:gd name="connsiteX206" fmla="*/ 9202646 w 12175516"/>
                <a:gd name="connsiteY206" fmla="*/ 2208888 h 3789197"/>
                <a:gd name="connsiteX207" fmla="*/ 9952679 w 12175516"/>
                <a:gd name="connsiteY207" fmla="*/ 3123764 h 3789197"/>
                <a:gd name="connsiteX208" fmla="*/ 10380001 w 12175516"/>
                <a:gd name="connsiteY208" fmla="*/ 3002034 h 3789197"/>
                <a:gd name="connsiteX209" fmla="*/ 10308359 w 12175516"/>
                <a:gd name="connsiteY209" fmla="*/ 3294947 h 3789197"/>
                <a:gd name="connsiteX210" fmla="*/ 10492855 w 12175516"/>
                <a:gd name="connsiteY210" fmla="*/ 3492758 h 3789197"/>
                <a:gd name="connsiteX211" fmla="*/ 10496659 w 12175516"/>
                <a:gd name="connsiteY211" fmla="*/ 3496561 h 3789197"/>
                <a:gd name="connsiteX212" fmla="*/ 10877065 w 12175516"/>
                <a:gd name="connsiteY212" fmla="*/ 3542210 h 3789197"/>
                <a:gd name="connsiteX213" fmla="*/ 10670378 w 12175516"/>
                <a:gd name="connsiteY213" fmla="*/ 3281632 h 3789197"/>
                <a:gd name="connsiteX214" fmla="*/ 10713490 w 12175516"/>
                <a:gd name="connsiteY214" fmla="*/ 3050219 h 3789197"/>
                <a:gd name="connsiteX215" fmla="*/ 10220865 w 12175516"/>
                <a:gd name="connsiteY215" fmla="*/ 1840529 h 3789197"/>
                <a:gd name="connsiteX216" fmla="*/ 10155562 w 12175516"/>
                <a:gd name="connsiteY216" fmla="*/ 1694707 h 3789197"/>
                <a:gd name="connsiteX217" fmla="*/ 9991988 w 12175516"/>
                <a:gd name="connsiteY217" fmla="*/ 1758742 h 3789197"/>
                <a:gd name="connsiteX218" fmla="*/ 9723168 w 12175516"/>
                <a:gd name="connsiteY218" fmla="*/ 1839895 h 3789197"/>
                <a:gd name="connsiteX219" fmla="*/ 9264778 w 12175516"/>
                <a:gd name="connsiteY219" fmla="*/ 1670615 h 3789197"/>
                <a:gd name="connsiteX220" fmla="*/ 8924316 w 12175516"/>
                <a:gd name="connsiteY220" fmla="*/ 1289575 h 3789197"/>
                <a:gd name="connsiteX221" fmla="*/ 8982644 w 12175516"/>
                <a:gd name="connsiteY221" fmla="*/ 1257241 h 3789197"/>
                <a:gd name="connsiteX222" fmla="*/ 8964893 w 12175516"/>
                <a:gd name="connsiteY222" fmla="*/ 1226808 h 3789197"/>
                <a:gd name="connsiteX223" fmla="*/ 9082818 w 12175516"/>
                <a:gd name="connsiteY223" fmla="*/ 1200180 h 3789197"/>
                <a:gd name="connsiteX224" fmla="*/ 9122761 w 12175516"/>
                <a:gd name="connsiteY224" fmla="*/ 1186865 h 3789197"/>
                <a:gd name="connsiteX225" fmla="*/ 9122761 w 12175516"/>
                <a:gd name="connsiteY225" fmla="*/ 1186865 h 3789197"/>
                <a:gd name="connsiteX226" fmla="*/ 9176017 w 12175516"/>
                <a:gd name="connsiteY226" fmla="*/ 1217932 h 3789197"/>
                <a:gd name="connsiteX227" fmla="*/ 9415673 w 12175516"/>
                <a:gd name="connsiteY227" fmla="*/ 1377068 h 3789197"/>
                <a:gd name="connsiteX228" fmla="*/ 9224836 w 12175516"/>
                <a:gd name="connsiteY228" fmla="*/ 1501334 h 3789197"/>
                <a:gd name="connsiteX229" fmla="*/ 9846166 w 12175516"/>
                <a:gd name="connsiteY229" fmla="*/ 1595801 h 3789197"/>
                <a:gd name="connsiteX230" fmla="*/ 9880402 w 12175516"/>
                <a:gd name="connsiteY230" fmla="*/ 1588193 h 3789197"/>
                <a:gd name="connsiteX231" fmla="*/ 9847433 w 12175516"/>
                <a:gd name="connsiteY231" fmla="*/ 1560297 h 3789197"/>
                <a:gd name="connsiteX232" fmla="*/ 9295845 w 12175516"/>
                <a:gd name="connsiteY232" fmla="*/ 1493726 h 3789197"/>
                <a:gd name="connsiteX233" fmla="*/ 9758672 w 12175516"/>
                <a:gd name="connsiteY233" fmla="*/ 1381506 h 3789197"/>
                <a:gd name="connsiteX234" fmla="*/ 10018616 w 12175516"/>
                <a:gd name="connsiteY234" fmla="*/ 1250266 h 3789197"/>
                <a:gd name="connsiteX235" fmla="*/ 9803053 w 12175516"/>
                <a:gd name="connsiteY235" fmla="*/ 1185597 h 3789197"/>
                <a:gd name="connsiteX236" fmla="*/ 9783398 w 12175516"/>
                <a:gd name="connsiteY236" fmla="*/ 1183695 h 3789197"/>
                <a:gd name="connsiteX237" fmla="*/ 9792909 w 12175516"/>
                <a:gd name="connsiteY237" fmla="*/ 1287673 h 3789197"/>
                <a:gd name="connsiteX238" fmla="*/ 9876598 w 12175516"/>
                <a:gd name="connsiteY238" fmla="*/ 1080986 h 3789197"/>
                <a:gd name="connsiteX239" fmla="*/ 8814632 w 12175516"/>
                <a:gd name="connsiteY239" fmla="*/ 1078450 h 3789197"/>
                <a:gd name="connsiteX240" fmla="*/ 8767081 w 12175516"/>
                <a:gd name="connsiteY240" fmla="*/ 1030265 h 3789197"/>
                <a:gd name="connsiteX241" fmla="*/ 8814632 w 12175516"/>
                <a:gd name="connsiteY241" fmla="*/ 982080 h 3789197"/>
                <a:gd name="connsiteX242" fmla="*/ 9830315 w 12175516"/>
                <a:gd name="connsiteY242" fmla="*/ 964328 h 3789197"/>
                <a:gd name="connsiteX243" fmla="*/ 9772621 w 12175516"/>
                <a:gd name="connsiteY243" fmla="*/ 912339 h 3789197"/>
                <a:gd name="connsiteX244" fmla="*/ 8834287 w 12175516"/>
                <a:gd name="connsiteY244" fmla="*/ 912339 h 3789197"/>
                <a:gd name="connsiteX245" fmla="*/ 8883105 w 12175516"/>
                <a:gd name="connsiteY245" fmla="*/ 789342 h 3789197"/>
                <a:gd name="connsiteX246" fmla="*/ 9258438 w 12175516"/>
                <a:gd name="connsiteY246" fmla="*/ 365823 h 3789197"/>
                <a:gd name="connsiteX247" fmla="*/ 9678153 w 12175516"/>
                <a:gd name="connsiteY247" fmla="*/ 230779 h 3789197"/>
                <a:gd name="connsiteX248" fmla="*/ 9709854 w 12175516"/>
                <a:gd name="connsiteY248" fmla="*/ 229511 h 3789197"/>
                <a:gd name="connsiteX249" fmla="*/ 9709854 w 12175516"/>
                <a:gd name="connsiteY249" fmla="*/ 159136 h 3789197"/>
                <a:gd name="connsiteX250" fmla="*/ 9695905 w 12175516"/>
                <a:gd name="connsiteY250" fmla="*/ 159136 h 3789197"/>
                <a:gd name="connsiteX251" fmla="*/ 9627432 w 12175516"/>
                <a:gd name="connsiteY251" fmla="*/ 90029 h 3789197"/>
                <a:gd name="connsiteX252" fmla="*/ 9627432 w 12175516"/>
                <a:gd name="connsiteY252" fmla="*/ 69107 h 3789197"/>
                <a:gd name="connsiteX253" fmla="*/ 9695905 w 12175516"/>
                <a:gd name="connsiteY253" fmla="*/ 0 h 3789197"/>
                <a:gd name="connsiteX254" fmla="*/ 9903860 w 12175516"/>
                <a:gd name="connsiteY254" fmla="*/ 0 h 3789197"/>
                <a:gd name="connsiteX255" fmla="*/ 9903860 w 12175516"/>
                <a:gd name="connsiteY255" fmla="*/ 0 h 3789197"/>
                <a:gd name="connsiteX256" fmla="*/ 9972334 w 12175516"/>
                <a:gd name="connsiteY256" fmla="*/ 69107 h 3789197"/>
                <a:gd name="connsiteX257" fmla="*/ 9972334 w 12175516"/>
                <a:gd name="connsiteY257" fmla="*/ 90029 h 3789197"/>
                <a:gd name="connsiteX258" fmla="*/ 9903860 w 12175516"/>
                <a:gd name="connsiteY258" fmla="*/ 159136 h 3789197"/>
                <a:gd name="connsiteX259" fmla="*/ 9889912 w 12175516"/>
                <a:gd name="connsiteY259" fmla="*/ 159136 h 3789197"/>
                <a:gd name="connsiteX260" fmla="*/ 9889912 w 12175516"/>
                <a:gd name="connsiteY260" fmla="*/ 234583 h 3789197"/>
                <a:gd name="connsiteX261" fmla="*/ 9972334 w 12175516"/>
                <a:gd name="connsiteY261" fmla="*/ 241558 h 3789197"/>
                <a:gd name="connsiteX262" fmla="*/ 10341327 w 12175516"/>
                <a:gd name="connsiteY262" fmla="*/ 368993 h 3789197"/>
                <a:gd name="connsiteX263" fmla="*/ 10750263 w 12175516"/>
                <a:gd name="connsiteY263" fmla="*/ 886345 h 3789197"/>
                <a:gd name="connsiteX264" fmla="*/ 10750897 w 12175516"/>
                <a:gd name="connsiteY264" fmla="*/ 914875 h 3789197"/>
                <a:gd name="connsiteX265" fmla="*/ 10750897 w 12175516"/>
                <a:gd name="connsiteY265" fmla="*/ 914875 h 3789197"/>
                <a:gd name="connsiteX266" fmla="*/ 9943168 w 12175516"/>
                <a:gd name="connsiteY266" fmla="*/ 919314 h 3789197"/>
                <a:gd name="connsiteX267" fmla="*/ 9927318 w 12175516"/>
                <a:gd name="connsiteY267" fmla="*/ 958622 h 3789197"/>
                <a:gd name="connsiteX268" fmla="*/ 10784499 w 12175516"/>
                <a:gd name="connsiteY268" fmla="*/ 984616 h 3789197"/>
                <a:gd name="connsiteX269" fmla="*/ 10784499 w 12175516"/>
                <a:gd name="connsiteY269" fmla="*/ 984616 h 3789197"/>
                <a:gd name="connsiteX270" fmla="*/ 10832050 w 12175516"/>
                <a:gd name="connsiteY270" fmla="*/ 1032801 h 3789197"/>
                <a:gd name="connsiteX271" fmla="*/ 10784499 w 12175516"/>
                <a:gd name="connsiteY271" fmla="*/ 1080986 h 3789197"/>
                <a:gd name="connsiteX272" fmla="*/ 10115619 w 12175516"/>
                <a:gd name="connsiteY272" fmla="*/ 1108882 h 3789197"/>
                <a:gd name="connsiteX273" fmla="*/ 10286802 w 12175516"/>
                <a:gd name="connsiteY273" fmla="*/ 1162773 h 3789197"/>
                <a:gd name="connsiteX274" fmla="*/ 10651357 w 12175516"/>
                <a:gd name="connsiteY274" fmla="*/ 1495628 h 3789197"/>
                <a:gd name="connsiteX275" fmla="*/ 11325309 w 12175516"/>
                <a:gd name="connsiteY275" fmla="*/ 2536671 h 3789197"/>
                <a:gd name="connsiteX276" fmla="*/ 11568769 w 12175516"/>
                <a:gd name="connsiteY276" fmla="*/ 2583588 h 3789197"/>
                <a:gd name="connsiteX277" fmla="*/ 11687963 w 12175516"/>
                <a:gd name="connsiteY277" fmla="*/ 2856846 h 3789197"/>
                <a:gd name="connsiteX278" fmla="*/ 11880067 w 12175516"/>
                <a:gd name="connsiteY278" fmla="*/ 3051487 h 3789197"/>
                <a:gd name="connsiteX279" fmla="*/ 11978973 w 12175516"/>
                <a:gd name="connsiteY279" fmla="*/ 3282900 h 3789197"/>
                <a:gd name="connsiteX280" fmla="*/ 12175516 w 12175516"/>
                <a:gd name="connsiteY280" fmla="*/ 3417310 h 378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75516" h="3789197">
                  <a:moveTo>
                    <a:pt x="0" y="2899959"/>
                  </a:moveTo>
                  <a:cubicBezTo>
                    <a:pt x="0" y="2899959"/>
                    <a:pt x="214295" y="2671715"/>
                    <a:pt x="223805" y="2802955"/>
                  </a:cubicBezTo>
                  <a:cubicBezTo>
                    <a:pt x="233315" y="2934195"/>
                    <a:pt x="25360" y="3270220"/>
                    <a:pt x="244728" y="3170681"/>
                  </a:cubicBezTo>
                  <a:cubicBezTo>
                    <a:pt x="617525" y="3000766"/>
                    <a:pt x="618793" y="3376734"/>
                    <a:pt x="514182" y="3354543"/>
                  </a:cubicBezTo>
                  <a:cubicBezTo>
                    <a:pt x="437466" y="3338059"/>
                    <a:pt x="476141" y="3275292"/>
                    <a:pt x="883175" y="3190969"/>
                  </a:cubicBezTo>
                  <a:cubicBezTo>
                    <a:pt x="910437" y="3185263"/>
                    <a:pt x="907901" y="3144052"/>
                    <a:pt x="881273" y="3136444"/>
                  </a:cubicBezTo>
                  <a:cubicBezTo>
                    <a:pt x="880639" y="3136444"/>
                    <a:pt x="880005" y="3136444"/>
                    <a:pt x="880005" y="3135810"/>
                  </a:cubicBezTo>
                  <a:lnTo>
                    <a:pt x="720869" y="3090161"/>
                  </a:lnTo>
                  <a:cubicBezTo>
                    <a:pt x="707554" y="3086357"/>
                    <a:pt x="656834" y="3078749"/>
                    <a:pt x="657468" y="3059729"/>
                  </a:cubicBezTo>
                  <a:cubicBezTo>
                    <a:pt x="658736" y="3038807"/>
                    <a:pt x="706286" y="3040075"/>
                    <a:pt x="715797" y="3040709"/>
                  </a:cubicBezTo>
                  <a:cubicBezTo>
                    <a:pt x="867959" y="3027395"/>
                    <a:pt x="892051" y="3019786"/>
                    <a:pt x="925654" y="2825780"/>
                  </a:cubicBezTo>
                  <a:cubicBezTo>
                    <a:pt x="930726" y="2801053"/>
                    <a:pt x="923752" y="2775059"/>
                    <a:pt x="911072" y="2752235"/>
                  </a:cubicBezTo>
                  <a:cubicBezTo>
                    <a:pt x="900293" y="2732580"/>
                    <a:pt x="888881" y="2712292"/>
                    <a:pt x="881273" y="2698344"/>
                  </a:cubicBezTo>
                  <a:cubicBezTo>
                    <a:pt x="771589" y="2547449"/>
                    <a:pt x="788708" y="2487219"/>
                    <a:pt x="886979" y="2329350"/>
                  </a:cubicBezTo>
                  <a:cubicBezTo>
                    <a:pt x="896489" y="2312866"/>
                    <a:pt x="905999" y="2296382"/>
                    <a:pt x="916778" y="2283068"/>
                  </a:cubicBezTo>
                  <a:cubicBezTo>
                    <a:pt x="966230" y="2218399"/>
                    <a:pt x="979544" y="2131539"/>
                    <a:pt x="959890" y="2051020"/>
                  </a:cubicBezTo>
                  <a:cubicBezTo>
                    <a:pt x="952282" y="2027562"/>
                    <a:pt x="954184" y="2013614"/>
                    <a:pt x="984617" y="2022490"/>
                  </a:cubicBezTo>
                  <a:lnTo>
                    <a:pt x="1185598" y="2080185"/>
                  </a:lnTo>
                  <a:lnTo>
                    <a:pt x="1386579" y="2137880"/>
                  </a:lnTo>
                  <a:cubicBezTo>
                    <a:pt x="1415109" y="2146122"/>
                    <a:pt x="1409403" y="2158802"/>
                    <a:pt x="1392285" y="2175286"/>
                  </a:cubicBezTo>
                  <a:cubicBezTo>
                    <a:pt x="1332054" y="2234249"/>
                    <a:pt x="1297183" y="2315402"/>
                    <a:pt x="1305425" y="2394019"/>
                  </a:cubicBezTo>
                  <a:cubicBezTo>
                    <a:pt x="1307327" y="2411137"/>
                    <a:pt x="1306693" y="2430158"/>
                    <a:pt x="1306059" y="2449178"/>
                  </a:cubicBezTo>
                  <a:cubicBezTo>
                    <a:pt x="1304791" y="2635577"/>
                    <a:pt x="1287673" y="2695174"/>
                    <a:pt x="1114588" y="2764915"/>
                  </a:cubicBezTo>
                  <a:cubicBezTo>
                    <a:pt x="1095568" y="2773791"/>
                    <a:pt x="1075914" y="2782667"/>
                    <a:pt x="1056260" y="2793445"/>
                  </a:cubicBezTo>
                  <a:cubicBezTo>
                    <a:pt x="1033435" y="2806125"/>
                    <a:pt x="1013781" y="2824512"/>
                    <a:pt x="1004905" y="2847970"/>
                  </a:cubicBezTo>
                  <a:cubicBezTo>
                    <a:pt x="928824" y="3029296"/>
                    <a:pt x="947210" y="3048951"/>
                    <a:pt x="1068940" y="3141516"/>
                  </a:cubicBezTo>
                  <a:lnTo>
                    <a:pt x="1068940" y="3141516"/>
                  </a:lnTo>
                  <a:cubicBezTo>
                    <a:pt x="1077182" y="3146588"/>
                    <a:pt x="1111418" y="3167511"/>
                    <a:pt x="1108248" y="3188433"/>
                  </a:cubicBezTo>
                  <a:cubicBezTo>
                    <a:pt x="1100640" y="3237886"/>
                    <a:pt x="978911" y="3279096"/>
                    <a:pt x="989689" y="3209355"/>
                  </a:cubicBezTo>
                  <a:cubicBezTo>
                    <a:pt x="1004905" y="3115522"/>
                    <a:pt x="1553957" y="3308895"/>
                    <a:pt x="1701047" y="2617824"/>
                  </a:cubicBezTo>
                  <a:cubicBezTo>
                    <a:pt x="1722604" y="2517017"/>
                    <a:pt x="1813901" y="2364855"/>
                    <a:pt x="1940069" y="2250099"/>
                  </a:cubicBezTo>
                  <a:cubicBezTo>
                    <a:pt x="1952749" y="2242491"/>
                    <a:pt x="1957187" y="2236151"/>
                    <a:pt x="1961625" y="2226641"/>
                  </a:cubicBezTo>
                  <a:lnTo>
                    <a:pt x="1966697" y="2223471"/>
                  </a:lnTo>
                  <a:lnTo>
                    <a:pt x="1969867" y="2211424"/>
                  </a:lnTo>
                  <a:cubicBezTo>
                    <a:pt x="1954017" y="2188600"/>
                    <a:pt x="1957187" y="2156900"/>
                    <a:pt x="1923584" y="2155632"/>
                  </a:cubicBezTo>
                  <a:cubicBezTo>
                    <a:pt x="1874132" y="2153096"/>
                    <a:pt x="1854477" y="2092865"/>
                    <a:pt x="1849405" y="2059896"/>
                  </a:cubicBezTo>
                  <a:cubicBezTo>
                    <a:pt x="1833555" y="1966697"/>
                    <a:pt x="1839895" y="1917878"/>
                    <a:pt x="1787906" y="1837993"/>
                  </a:cubicBezTo>
                  <a:cubicBezTo>
                    <a:pt x="1752402" y="1785370"/>
                    <a:pt x="1646522" y="1680125"/>
                    <a:pt x="1614188" y="1626234"/>
                  </a:cubicBezTo>
                  <a:cubicBezTo>
                    <a:pt x="1546349" y="1509576"/>
                    <a:pt x="1477242" y="1396723"/>
                    <a:pt x="1408135" y="1282601"/>
                  </a:cubicBezTo>
                  <a:cubicBezTo>
                    <a:pt x="1389749" y="1252802"/>
                    <a:pt x="1384042" y="1219834"/>
                    <a:pt x="1403063" y="1189402"/>
                  </a:cubicBezTo>
                  <a:cubicBezTo>
                    <a:pt x="1416377" y="1169113"/>
                    <a:pt x="1432227" y="1152629"/>
                    <a:pt x="1448711" y="1142485"/>
                  </a:cubicBezTo>
                  <a:cubicBezTo>
                    <a:pt x="1465196" y="1132341"/>
                    <a:pt x="1486752" y="1126001"/>
                    <a:pt x="1510844" y="1123465"/>
                  </a:cubicBezTo>
                  <a:cubicBezTo>
                    <a:pt x="1548251" y="1119661"/>
                    <a:pt x="1572977" y="1140583"/>
                    <a:pt x="1591364" y="1170381"/>
                  </a:cubicBezTo>
                  <a:cubicBezTo>
                    <a:pt x="1661739" y="1285771"/>
                    <a:pt x="1732748" y="1396723"/>
                    <a:pt x="1802489" y="1510844"/>
                  </a:cubicBezTo>
                  <a:cubicBezTo>
                    <a:pt x="1837993" y="1563467"/>
                    <a:pt x="1881106" y="1706753"/>
                    <a:pt x="1911538" y="1762546"/>
                  </a:cubicBezTo>
                  <a:cubicBezTo>
                    <a:pt x="1958455" y="1845601"/>
                    <a:pt x="2006640" y="1864621"/>
                    <a:pt x="2080819" y="1918512"/>
                  </a:cubicBezTo>
                  <a:cubicBezTo>
                    <a:pt x="2106179" y="1937533"/>
                    <a:pt x="2152462" y="1983181"/>
                    <a:pt x="2132174" y="2028196"/>
                  </a:cubicBezTo>
                  <a:cubicBezTo>
                    <a:pt x="2118859" y="2056726"/>
                    <a:pt x="2147390" y="2066870"/>
                    <a:pt x="2160704" y="2094767"/>
                  </a:cubicBezTo>
                  <a:lnTo>
                    <a:pt x="2172750" y="2097937"/>
                  </a:lnTo>
                  <a:lnTo>
                    <a:pt x="2184162" y="2090963"/>
                  </a:lnTo>
                  <a:lnTo>
                    <a:pt x="2187966" y="2092231"/>
                  </a:lnTo>
                  <a:cubicBezTo>
                    <a:pt x="2307160" y="2045314"/>
                    <a:pt x="2427622" y="2023124"/>
                    <a:pt x="2553790" y="2035804"/>
                  </a:cubicBezTo>
                  <a:cubicBezTo>
                    <a:pt x="2683762" y="2049118"/>
                    <a:pt x="2809296" y="2085891"/>
                    <a:pt x="2917077" y="2158168"/>
                  </a:cubicBezTo>
                  <a:cubicBezTo>
                    <a:pt x="3007107" y="2215229"/>
                    <a:pt x="3086992" y="2284970"/>
                    <a:pt x="3144687" y="2378803"/>
                  </a:cubicBezTo>
                  <a:cubicBezTo>
                    <a:pt x="3163707" y="2404797"/>
                    <a:pt x="3180825" y="2432694"/>
                    <a:pt x="3194139" y="2459956"/>
                  </a:cubicBezTo>
                  <a:cubicBezTo>
                    <a:pt x="3343132" y="2742724"/>
                    <a:pt x="3360250" y="3164341"/>
                    <a:pt x="2979844" y="3464227"/>
                  </a:cubicBezTo>
                  <a:cubicBezTo>
                    <a:pt x="2966530" y="3479443"/>
                    <a:pt x="2945608" y="3481345"/>
                    <a:pt x="2934196" y="3499098"/>
                  </a:cubicBezTo>
                  <a:lnTo>
                    <a:pt x="2896789" y="3521922"/>
                  </a:lnTo>
                  <a:cubicBezTo>
                    <a:pt x="2786471" y="3580885"/>
                    <a:pt x="2667278" y="3620827"/>
                    <a:pt x="2539208" y="3628435"/>
                  </a:cubicBezTo>
                  <a:lnTo>
                    <a:pt x="2539208" y="3628435"/>
                  </a:lnTo>
                  <a:cubicBezTo>
                    <a:pt x="2250733" y="3642384"/>
                    <a:pt x="1981279" y="3506072"/>
                    <a:pt x="1822777" y="3280998"/>
                  </a:cubicBezTo>
                  <a:cubicBezTo>
                    <a:pt x="1775860" y="3215061"/>
                    <a:pt x="1766984" y="3128202"/>
                    <a:pt x="1799953" y="3054023"/>
                  </a:cubicBezTo>
                  <a:cubicBezTo>
                    <a:pt x="1856380" y="2929123"/>
                    <a:pt x="1808829" y="2705318"/>
                    <a:pt x="1701681" y="2852408"/>
                  </a:cubicBezTo>
                  <a:cubicBezTo>
                    <a:pt x="1611018" y="2977308"/>
                    <a:pt x="1909002" y="2951947"/>
                    <a:pt x="1909002" y="2842898"/>
                  </a:cubicBezTo>
                  <a:cubicBezTo>
                    <a:pt x="1909002" y="2520821"/>
                    <a:pt x="2170214" y="2259609"/>
                    <a:pt x="2492291" y="2259609"/>
                  </a:cubicBezTo>
                  <a:cubicBezTo>
                    <a:pt x="2817538" y="2259609"/>
                    <a:pt x="3080652" y="2525259"/>
                    <a:pt x="3075580" y="2851774"/>
                  </a:cubicBezTo>
                  <a:cubicBezTo>
                    <a:pt x="3071141" y="3168779"/>
                    <a:pt x="2810564" y="3426187"/>
                    <a:pt x="2492925" y="3426820"/>
                  </a:cubicBezTo>
                  <a:cubicBezTo>
                    <a:pt x="2279264" y="3427454"/>
                    <a:pt x="2022490" y="3227107"/>
                    <a:pt x="1990155" y="3142150"/>
                  </a:cubicBezTo>
                  <a:cubicBezTo>
                    <a:pt x="1824045" y="2706586"/>
                    <a:pt x="3459789" y="3084455"/>
                    <a:pt x="3193505" y="3461691"/>
                  </a:cubicBezTo>
                  <a:cubicBezTo>
                    <a:pt x="2728142" y="4120427"/>
                    <a:pt x="3920714" y="3554890"/>
                    <a:pt x="3873797" y="3710856"/>
                  </a:cubicBezTo>
                  <a:cubicBezTo>
                    <a:pt x="3834489" y="3842096"/>
                    <a:pt x="3708321" y="3674718"/>
                    <a:pt x="3670914" y="3663306"/>
                  </a:cubicBezTo>
                  <a:cubicBezTo>
                    <a:pt x="3633508" y="3651894"/>
                    <a:pt x="3612586" y="3611317"/>
                    <a:pt x="3623998" y="3574544"/>
                  </a:cubicBezTo>
                  <a:lnTo>
                    <a:pt x="3850973" y="2837826"/>
                  </a:lnTo>
                  <a:cubicBezTo>
                    <a:pt x="3856679" y="2819440"/>
                    <a:pt x="3869359" y="2804857"/>
                    <a:pt x="3885843" y="2795981"/>
                  </a:cubicBezTo>
                  <a:lnTo>
                    <a:pt x="3902962" y="2790909"/>
                  </a:lnTo>
                  <a:lnTo>
                    <a:pt x="4049418" y="2315402"/>
                  </a:lnTo>
                  <a:lnTo>
                    <a:pt x="3949879" y="2284970"/>
                  </a:lnTo>
                  <a:cubicBezTo>
                    <a:pt x="3916276" y="2274825"/>
                    <a:pt x="3896622" y="2238053"/>
                    <a:pt x="3907400" y="2204451"/>
                  </a:cubicBezTo>
                  <a:lnTo>
                    <a:pt x="4011377" y="1865889"/>
                  </a:lnTo>
                  <a:cubicBezTo>
                    <a:pt x="4052588" y="1732114"/>
                    <a:pt x="4195874" y="1655398"/>
                    <a:pt x="4330284" y="1697243"/>
                  </a:cubicBezTo>
                  <a:lnTo>
                    <a:pt x="4330284" y="1697243"/>
                  </a:lnTo>
                  <a:lnTo>
                    <a:pt x="4442504" y="1732114"/>
                  </a:lnTo>
                  <a:cubicBezTo>
                    <a:pt x="4466596" y="1739722"/>
                    <a:pt x="4480544" y="1765716"/>
                    <a:pt x="4472936" y="1789808"/>
                  </a:cubicBezTo>
                  <a:lnTo>
                    <a:pt x="4306826" y="2328082"/>
                  </a:lnTo>
                  <a:cubicBezTo>
                    <a:pt x="4296682" y="2361685"/>
                    <a:pt x="4261177" y="2380705"/>
                    <a:pt x="4227575" y="2369927"/>
                  </a:cubicBezTo>
                  <a:lnTo>
                    <a:pt x="4116623" y="2335690"/>
                  </a:lnTo>
                  <a:lnTo>
                    <a:pt x="3970167" y="2811197"/>
                  </a:lnTo>
                  <a:lnTo>
                    <a:pt x="3980945" y="2825146"/>
                  </a:lnTo>
                  <a:cubicBezTo>
                    <a:pt x="3989187" y="2840996"/>
                    <a:pt x="3991723" y="2860650"/>
                    <a:pt x="3986017" y="2879036"/>
                  </a:cubicBezTo>
                  <a:lnTo>
                    <a:pt x="3781232" y="3550452"/>
                  </a:lnTo>
                  <a:cubicBezTo>
                    <a:pt x="3774258" y="3573276"/>
                    <a:pt x="3792644" y="3595467"/>
                    <a:pt x="3816737" y="3592931"/>
                  </a:cubicBezTo>
                  <a:cubicBezTo>
                    <a:pt x="3816737" y="3592931"/>
                    <a:pt x="4124865" y="3341863"/>
                    <a:pt x="4391783" y="3537138"/>
                  </a:cubicBezTo>
                  <a:cubicBezTo>
                    <a:pt x="4744292" y="3795814"/>
                    <a:pt x="5013112" y="3578349"/>
                    <a:pt x="5117090" y="3537772"/>
                  </a:cubicBezTo>
                  <a:cubicBezTo>
                    <a:pt x="5273056" y="3476907"/>
                    <a:pt x="5331385" y="3624631"/>
                    <a:pt x="5243892" y="3646187"/>
                  </a:cubicBezTo>
                  <a:cubicBezTo>
                    <a:pt x="5148790" y="3669646"/>
                    <a:pt x="5191269" y="3417310"/>
                    <a:pt x="5051153" y="3466129"/>
                  </a:cubicBezTo>
                  <a:cubicBezTo>
                    <a:pt x="5012478" y="3479443"/>
                    <a:pt x="4880604" y="3535870"/>
                    <a:pt x="4844466" y="3542844"/>
                  </a:cubicBezTo>
                  <a:cubicBezTo>
                    <a:pt x="4843198" y="3542844"/>
                    <a:pt x="4841930" y="3543478"/>
                    <a:pt x="4840662" y="3543478"/>
                  </a:cubicBezTo>
                  <a:cubicBezTo>
                    <a:pt x="4831786" y="3541576"/>
                    <a:pt x="4826714" y="3536504"/>
                    <a:pt x="4822275" y="3529530"/>
                  </a:cubicBezTo>
                  <a:cubicBezTo>
                    <a:pt x="4725272" y="3401460"/>
                    <a:pt x="4665675" y="3362786"/>
                    <a:pt x="4611784" y="3208721"/>
                  </a:cubicBezTo>
                  <a:cubicBezTo>
                    <a:pt x="4592130" y="3147222"/>
                    <a:pt x="4555358" y="3012178"/>
                    <a:pt x="4550920" y="2979844"/>
                  </a:cubicBezTo>
                  <a:cubicBezTo>
                    <a:pt x="4547749" y="2974772"/>
                    <a:pt x="4537605" y="2935463"/>
                    <a:pt x="4556625" y="2930391"/>
                  </a:cubicBezTo>
                  <a:lnTo>
                    <a:pt x="5172883" y="2772523"/>
                  </a:lnTo>
                  <a:cubicBezTo>
                    <a:pt x="5189367" y="2780765"/>
                    <a:pt x="5201413" y="2846068"/>
                    <a:pt x="5207753" y="2868892"/>
                  </a:cubicBezTo>
                  <a:lnTo>
                    <a:pt x="5231211" y="2952582"/>
                  </a:lnTo>
                  <a:cubicBezTo>
                    <a:pt x="5246428" y="3012812"/>
                    <a:pt x="5254670" y="3082553"/>
                    <a:pt x="5262278" y="3144686"/>
                  </a:cubicBezTo>
                  <a:cubicBezTo>
                    <a:pt x="5264814" y="3154196"/>
                    <a:pt x="5259108" y="3172583"/>
                    <a:pt x="5281298" y="3162438"/>
                  </a:cubicBezTo>
                  <a:cubicBezTo>
                    <a:pt x="5333287" y="3138980"/>
                    <a:pt x="5378936" y="3106646"/>
                    <a:pt x="5397322" y="3049585"/>
                  </a:cubicBezTo>
                  <a:lnTo>
                    <a:pt x="5397322" y="3049585"/>
                  </a:lnTo>
                  <a:cubicBezTo>
                    <a:pt x="5410002" y="3011544"/>
                    <a:pt x="5396054" y="2977308"/>
                    <a:pt x="5363085" y="2951947"/>
                  </a:cubicBezTo>
                  <a:cubicBezTo>
                    <a:pt x="5347235" y="2939901"/>
                    <a:pt x="5273056" y="2901227"/>
                    <a:pt x="5273056" y="2901227"/>
                  </a:cubicBezTo>
                  <a:cubicBezTo>
                    <a:pt x="5252134" y="2886011"/>
                    <a:pt x="5278128" y="2840362"/>
                    <a:pt x="5302221" y="2850506"/>
                  </a:cubicBezTo>
                  <a:lnTo>
                    <a:pt x="5378936" y="2889181"/>
                  </a:lnTo>
                  <a:lnTo>
                    <a:pt x="5378936" y="2889181"/>
                  </a:lnTo>
                  <a:cubicBezTo>
                    <a:pt x="5458187" y="2924685"/>
                    <a:pt x="5493692" y="3012812"/>
                    <a:pt x="5450579" y="3088259"/>
                  </a:cubicBezTo>
                  <a:cubicBezTo>
                    <a:pt x="5416342" y="3157366"/>
                    <a:pt x="5362451" y="3204283"/>
                    <a:pt x="5290174" y="3229009"/>
                  </a:cubicBezTo>
                  <a:cubicBezTo>
                    <a:pt x="5271154" y="3235984"/>
                    <a:pt x="5262912" y="3275292"/>
                    <a:pt x="5266716" y="3300652"/>
                  </a:cubicBezTo>
                  <a:cubicBezTo>
                    <a:pt x="5274958" y="3354543"/>
                    <a:pt x="5169712" y="3338059"/>
                    <a:pt x="5210923" y="3419212"/>
                  </a:cubicBezTo>
                  <a:cubicBezTo>
                    <a:pt x="5263546" y="3521922"/>
                    <a:pt x="5865855" y="3339327"/>
                    <a:pt x="5754903" y="3438232"/>
                  </a:cubicBezTo>
                  <a:cubicBezTo>
                    <a:pt x="5550118" y="3620827"/>
                    <a:pt x="5539974" y="3163072"/>
                    <a:pt x="5711157" y="2832754"/>
                  </a:cubicBezTo>
                  <a:cubicBezTo>
                    <a:pt x="5714327" y="2827048"/>
                    <a:pt x="5713692" y="2820073"/>
                    <a:pt x="5710522" y="2814367"/>
                  </a:cubicBezTo>
                  <a:cubicBezTo>
                    <a:pt x="5576113" y="2593732"/>
                    <a:pt x="5283834" y="1992691"/>
                    <a:pt x="5240088" y="1900126"/>
                  </a:cubicBezTo>
                  <a:cubicBezTo>
                    <a:pt x="5226139" y="1867157"/>
                    <a:pt x="5225505" y="1846869"/>
                    <a:pt x="5247062" y="1833555"/>
                  </a:cubicBezTo>
                  <a:lnTo>
                    <a:pt x="5247062" y="1833555"/>
                  </a:lnTo>
                  <a:lnTo>
                    <a:pt x="5247062" y="1833555"/>
                  </a:lnTo>
                  <a:lnTo>
                    <a:pt x="5247062" y="1833555"/>
                  </a:lnTo>
                  <a:cubicBezTo>
                    <a:pt x="5254036" y="1829117"/>
                    <a:pt x="5264180" y="1825947"/>
                    <a:pt x="5276226" y="1823411"/>
                  </a:cubicBezTo>
                  <a:lnTo>
                    <a:pt x="5642684" y="1751768"/>
                  </a:lnTo>
                  <a:cubicBezTo>
                    <a:pt x="5695306" y="1741624"/>
                    <a:pt x="5718765" y="1771422"/>
                    <a:pt x="5733981" y="1816437"/>
                  </a:cubicBezTo>
                  <a:cubicBezTo>
                    <a:pt x="5844299" y="2049118"/>
                    <a:pt x="5916575" y="2274192"/>
                    <a:pt x="6032599" y="2486585"/>
                  </a:cubicBezTo>
                  <a:cubicBezTo>
                    <a:pt x="6104242" y="2615923"/>
                    <a:pt x="6180324" y="2749699"/>
                    <a:pt x="6255137" y="2876500"/>
                  </a:cubicBezTo>
                  <a:cubicBezTo>
                    <a:pt x="6333754" y="3010910"/>
                    <a:pt x="6413005" y="3137712"/>
                    <a:pt x="6477674" y="3280364"/>
                  </a:cubicBezTo>
                  <a:cubicBezTo>
                    <a:pt x="6497328" y="3323477"/>
                    <a:pt x="6506204" y="3360883"/>
                    <a:pt x="6468164" y="3395754"/>
                  </a:cubicBezTo>
                  <a:cubicBezTo>
                    <a:pt x="6432659" y="3431259"/>
                    <a:pt x="6406031" y="3416676"/>
                    <a:pt x="6377500" y="3402728"/>
                  </a:cubicBezTo>
                  <a:cubicBezTo>
                    <a:pt x="6324878" y="3372296"/>
                    <a:pt x="6291909" y="3360249"/>
                    <a:pt x="6312197" y="3292410"/>
                  </a:cubicBezTo>
                  <a:cubicBezTo>
                    <a:pt x="6319171" y="3271488"/>
                    <a:pt x="6269719" y="3206185"/>
                    <a:pt x="6257673" y="3187165"/>
                  </a:cubicBezTo>
                  <a:cubicBezTo>
                    <a:pt x="6163839" y="3039441"/>
                    <a:pt x="6087124" y="2932927"/>
                    <a:pt x="6044012" y="2760477"/>
                  </a:cubicBezTo>
                  <a:cubicBezTo>
                    <a:pt x="6028795" y="2693906"/>
                    <a:pt x="6002801" y="2689468"/>
                    <a:pt x="5947642" y="2731946"/>
                  </a:cubicBezTo>
                  <a:cubicBezTo>
                    <a:pt x="5928622" y="2746529"/>
                    <a:pt x="5911503" y="2758575"/>
                    <a:pt x="5894385" y="2769987"/>
                  </a:cubicBezTo>
                  <a:cubicBezTo>
                    <a:pt x="5846834" y="2801687"/>
                    <a:pt x="5842397" y="2870160"/>
                    <a:pt x="5884875" y="2908201"/>
                  </a:cubicBezTo>
                  <a:lnTo>
                    <a:pt x="5884875" y="2908201"/>
                  </a:lnTo>
                  <a:cubicBezTo>
                    <a:pt x="5922282" y="2941803"/>
                    <a:pt x="5980611" y="2937365"/>
                    <a:pt x="6012311" y="2898057"/>
                  </a:cubicBezTo>
                  <a:cubicBezTo>
                    <a:pt x="6127701" y="2756039"/>
                    <a:pt x="6303321" y="2474538"/>
                    <a:pt x="6364186" y="2630505"/>
                  </a:cubicBezTo>
                  <a:cubicBezTo>
                    <a:pt x="6438365" y="2820707"/>
                    <a:pt x="6812431" y="2499265"/>
                    <a:pt x="6607012" y="2413040"/>
                  </a:cubicBezTo>
                  <a:cubicBezTo>
                    <a:pt x="6507473" y="2370561"/>
                    <a:pt x="6480844" y="2811831"/>
                    <a:pt x="6587992" y="3123130"/>
                  </a:cubicBezTo>
                  <a:cubicBezTo>
                    <a:pt x="6710356" y="3478175"/>
                    <a:pt x="6839693" y="3795814"/>
                    <a:pt x="6605109" y="3784402"/>
                  </a:cubicBezTo>
                  <a:cubicBezTo>
                    <a:pt x="6378768" y="3773624"/>
                    <a:pt x="6775658" y="3444573"/>
                    <a:pt x="6793411" y="3417944"/>
                  </a:cubicBezTo>
                  <a:cubicBezTo>
                    <a:pt x="6882172" y="3283534"/>
                    <a:pt x="6820673" y="2917077"/>
                    <a:pt x="6801019" y="2814367"/>
                  </a:cubicBezTo>
                  <a:cubicBezTo>
                    <a:pt x="6798482" y="2799785"/>
                    <a:pt x="6782632" y="2792177"/>
                    <a:pt x="6769318" y="2798517"/>
                  </a:cubicBezTo>
                  <a:cubicBezTo>
                    <a:pt x="6663439" y="2853042"/>
                    <a:pt x="6612718" y="2979844"/>
                    <a:pt x="6655830" y="3094600"/>
                  </a:cubicBezTo>
                  <a:cubicBezTo>
                    <a:pt x="6686897" y="3178289"/>
                    <a:pt x="6790875" y="3227107"/>
                    <a:pt x="6892950" y="3235984"/>
                  </a:cubicBezTo>
                  <a:cubicBezTo>
                    <a:pt x="6955083" y="3241056"/>
                    <a:pt x="6998195" y="3175753"/>
                    <a:pt x="6969031" y="3120594"/>
                  </a:cubicBezTo>
                  <a:cubicBezTo>
                    <a:pt x="6935429" y="3056559"/>
                    <a:pt x="6897388" y="2966530"/>
                    <a:pt x="6880270" y="2863186"/>
                  </a:cubicBezTo>
                  <a:cubicBezTo>
                    <a:pt x="6807992" y="2421916"/>
                    <a:pt x="7104075" y="2000933"/>
                    <a:pt x="7545346" y="1931826"/>
                  </a:cubicBezTo>
                  <a:cubicBezTo>
                    <a:pt x="7797682" y="1892518"/>
                    <a:pt x="8041141" y="1975573"/>
                    <a:pt x="8214859" y="2137246"/>
                  </a:cubicBezTo>
                  <a:cubicBezTo>
                    <a:pt x="8245292" y="2165142"/>
                    <a:pt x="8283967" y="2182260"/>
                    <a:pt x="8324543" y="2187332"/>
                  </a:cubicBezTo>
                  <a:lnTo>
                    <a:pt x="8326445" y="2187332"/>
                  </a:lnTo>
                  <a:cubicBezTo>
                    <a:pt x="8348001" y="2189868"/>
                    <a:pt x="8369558" y="2187966"/>
                    <a:pt x="8391114" y="2184162"/>
                  </a:cubicBezTo>
                  <a:cubicBezTo>
                    <a:pt x="8507772" y="2160704"/>
                    <a:pt x="8626331" y="2227909"/>
                    <a:pt x="8664372" y="2343933"/>
                  </a:cubicBezTo>
                  <a:cubicBezTo>
                    <a:pt x="8696706" y="2442204"/>
                    <a:pt x="8671346" y="2532233"/>
                    <a:pt x="8598435" y="2586124"/>
                  </a:cubicBezTo>
                  <a:cubicBezTo>
                    <a:pt x="8565467" y="2610217"/>
                    <a:pt x="8518550" y="2596268"/>
                    <a:pt x="8503333" y="2558228"/>
                  </a:cubicBezTo>
                  <a:lnTo>
                    <a:pt x="8396186" y="2281166"/>
                  </a:lnTo>
                  <a:cubicBezTo>
                    <a:pt x="8375898" y="2235517"/>
                    <a:pt x="8328347" y="2248831"/>
                    <a:pt x="8346100" y="2298284"/>
                  </a:cubicBezTo>
                  <a:cubicBezTo>
                    <a:pt x="8367022" y="2357881"/>
                    <a:pt x="8450076" y="2521455"/>
                    <a:pt x="8462757" y="2620360"/>
                  </a:cubicBezTo>
                  <a:cubicBezTo>
                    <a:pt x="8518550" y="3048951"/>
                    <a:pt x="8219932" y="3447109"/>
                    <a:pt x="7793243" y="3514314"/>
                  </a:cubicBezTo>
                  <a:cubicBezTo>
                    <a:pt x="7587824" y="3546648"/>
                    <a:pt x="7377967" y="3497195"/>
                    <a:pt x="7215027" y="3391316"/>
                  </a:cubicBezTo>
                  <a:cubicBezTo>
                    <a:pt x="7191568" y="3376100"/>
                    <a:pt x="7099637" y="3279730"/>
                    <a:pt x="7161136" y="3208087"/>
                  </a:cubicBezTo>
                  <a:cubicBezTo>
                    <a:pt x="7276526" y="3072409"/>
                    <a:pt x="7440734" y="3195407"/>
                    <a:pt x="7381137" y="3231546"/>
                  </a:cubicBezTo>
                  <a:cubicBezTo>
                    <a:pt x="7317736" y="3269586"/>
                    <a:pt x="7354509" y="3167511"/>
                    <a:pt x="7271454" y="3098404"/>
                  </a:cubicBezTo>
                  <a:cubicBezTo>
                    <a:pt x="7195373" y="3035003"/>
                    <a:pt x="7133873" y="2921515"/>
                    <a:pt x="7116755" y="2812465"/>
                  </a:cubicBezTo>
                  <a:cubicBezTo>
                    <a:pt x="7067302" y="2503069"/>
                    <a:pt x="7281598" y="2212059"/>
                    <a:pt x="7594164" y="2169580"/>
                  </a:cubicBezTo>
                  <a:cubicBezTo>
                    <a:pt x="7897221" y="2128369"/>
                    <a:pt x="8179355" y="2341396"/>
                    <a:pt x="8223736" y="2643819"/>
                  </a:cubicBezTo>
                  <a:cubicBezTo>
                    <a:pt x="8268116" y="2946241"/>
                    <a:pt x="8059527" y="3223303"/>
                    <a:pt x="7757739" y="3277194"/>
                  </a:cubicBezTo>
                  <a:cubicBezTo>
                    <a:pt x="7684828" y="3290508"/>
                    <a:pt x="7489553" y="3300652"/>
                    <a:pt x="7543443" y="3180191"/>
                  </a:cubicBezTo>
                  <a:cubicBezTo>
                    <a:pt x="7594164" y="3066069"/>
                    <a:pt x="8405696" y="3544746"/>
                    <a:pt x="8405696" y="3544746"/>
                  </a:cubicBezTo>
                  <a:cubicBezTo>
                    <a:pt x="8713190" y="3715928"/>
                    <a:pt x="9305989" y="3544746"/>
                    <a:pt x="9238150" y="3310797"/>
                  </a:cubicBezTo>
                  <a:cubicBezTo>
                    <a:pt x="9238150" y="3310797"/>
                    <a:pt x="9059360" y="2986818"/>
                    <a:pt x="8963624" y="3078115"/>
                  </a:cubicBezTo>
                  <a:cubicBezTo>
                    <a:pt x="8713190" y="3317771"/>
                    <a:pt x="9596366" y="3459155"/>
                    <a:pt x="9846166" y="3491489"/>
                  </a:cubicBezTo>
                  <a:cubicBezTo>
                    <a:pt x="9978039" y="3508608"/>
                    <a:pt x="10161902" y="3493391"/>
                    <a:pt x="10123227" y="3303189"/>
                  </a:cubicBezTo>
                  <a:cubicBezTo>
                    <a:pt x="10108646" y="3231546"/>
                    <a:pt x="10004668" y="3216329"/>
                    <a:pt x="9983111" y="3224571"/>
                  </a:cubicBezTo>
                  <a:cubicBezTo>
                    <a:pt x="9975504" y="3227107"/>
                    <a:pt x="9953947" y="3249298"/>
                    <a:pt x="9958385" y="3260076"/>
                  </a:cubicBezTo>
                  <a:cubicBezTo>
                    <a:pt x="9969797" y="3286070"/>
                    <a:pt x="9971065" y="3307627"/>
                    <a:pt x="9991354" y="3328549"/>
                  </a:cubicBezTo>
                  <a:cubicBezTo>
                    <a:pt x="9996425" y="3342497"/>
                    <a:pt x="10014178" y="3352641"/>
                    <a:pt x="10026224" y="3360883"/>
                  </a:cubicBezTo>
                  <a:cubicBezTo>
                    <a:pt x="10092161" y="3411604"/>
                    <a:pt x="10144150" y="3492758"/>
                    <a:pt x="10198675" y="3554890"/>
                  </a:cubicBezTo>
                  <a:cubicBezTo>
                    <a:pt x="10219597" y="3578349"/>
                    <a:pt x="10221499" y="3604977"/>
                    <a:pt x="10198041" y="3625899"/>
                  </a:cubicBezTo>
                  <a:cubicBezTo>
                    <a:pt x="10182190" y="3638580"/>
                    <a:pt x="10168876" y="3654430"/>
                    <a:pt x="10148588" y="3661404"/>
                  </a:cubicBezTo>
                  <a:cubicBezTo>
                    <a:pt x="10135274" y="3667110"/>
                    <a:pt x="10121960" y="3660770"/>
                    <a:pt x="10110547" y="3653162"/>
                  </a:cubicBezTo>
                  <a:cubicBezTo>
                    <a:pt x="10059826" y="3594833"/>
                    <a:pt x="10000864" y="3525726"/>
                    <a:pt x="9955849" y="3462325"/>
                  </a:cubicBezTo>
                  <a:cubicBezTo>
                    <a:pt x="9939365" y="3408434"/>
                    <a:pt x="9902593" y="3373563"/>
                    <a:pt x="9858212" y="3343131"/>
                  </a:cubicBezTo>
                  <a:cubicBezTo>
                    <a:pt x="9852506" y="3339961"/>
                    <a:pt x="9845532" y="3341863"/>
                    <a:pt x="9839192" y="3345667"/>
                  </a:cubicBezTo>
                  <a:cubicBezTo>
                    <a:pt x="9794811" y="3369126"/>
                    <a:pt x="9765646" y="3363419"/>
                    <a:pt x="9733312" y="3324111"/>
                  </a:cubicBezTo>
                  <a:lnTo>
                    <a:pt x="8944604" y="2362319"/>
                  </a:lnTo>
                  <a:cubicBezTo>
                    <a:pt x="8914806" y="2326180"/>
                    <a:pt x="8916708" y="2291944"/>
                    <a:pt x="8948408" y="2257707"/>
                  </a:cubicBezTo>
                  <a:cubicBezTo>
                    <a:pt x="8953480" y="2252001"/>
                    <a:pt x="8957284" y="2248831"/>
                    <a:pt x="8953480" y="2239955"/>
                  </a:cubicBezTo>
                  <a:cubicBezTo>
                    <a:pt x="8930656" y="2187966"/>
                    <a:pt x="8902759" y="2142318"/>
                    <a:pt x="8850771" y="2116323"/>
                  </a:cubicBezTo>
                  <a:cubicBezTo>
                    <a:pt x="8842528" y="2109983"/>
                    <a:pt x="8838091" y="2099205"/>
                    <a:pt x="8827947" y="2094133"/>
                  </a:cubicBezTo>
                  <a:lnTo>
                    <a:pt x="8732845" y="1974305"/>
                  </a:lnTo>
                  <a:cubicBezTo>
                    <a:pt x="8722700" y="1959723"/>
                    <a:pt x="8702412" y="1938800"/>
                    <a:pt x="8693536" y="1924852"/>
                  </a:cubicBezTo>
                  <a:lnTo>
                    <a:pt x="8693536" y="1924852"/>
                  </a:lnTo>
                  <a:cubicBezTo>
                    <a:pt x="8689098" y="1885544"/>
                    <a:pt x="8732211" y="1850673"/>
                    <a:pt x="8764546" y="1841797"/>
                  </a:cubicBezTo>
                  <a:cubicBezTo>
                    <a:pt x="8782298" y="1837359"/>
                    <a:pt x="8806390" y="1855111"/>
                    <a:pt x="8817168" y="1870328"/>
                  </a:cubicBezTo>
                  <a:lnTo>
                    <a:pt x="8937630" y="2016784"/>
                  </a:lnTo>
                  <a:cubicBezTo>
                    <a:pt x="8949042" y="2030732"/>
                    <a:pt x="8949042" y="2052922"/>
                    <a:pt x="8958552" y="2068138"/>
                  </a:cubicBezTo>
                  <a:cubicBezTo>
                    <a:pt x="8963624" y="2082087"/>
                    <a:pt x="8971233" y="2091597"/>
                    <a:pt x="8983913" y="2099205"/>
                  </a:cubicBezTo>
                  <a:cubicBezTo>
                    <a:pt x="9000397" y="2123297"/>
                    <a:pt x="9026391" y="2139147"/>
                    <a:pt x="9052385" y="2152462"/>
                  </a:cubicBezTo>
                  <a:cubicBezTo>
                    <a:pt x="9062530" y="2158802"/>
                    <a:pt x="9068236" y="2149292"/>
                    <a:pt x="9075210" y="2146756"/>
                  </a:cubicBezTo>
                  <a:cubicBezTo>
                    <a:pt x="9103106" y="2135343"/>
                    <a:pt x="9131003" y="2138513"/>
                    <a:pt x="9156997" y="2154998"/>
                  </a:cubicBezTo>
                  <a:cubicBezTo>
                    <a:pt x="9175383" y="2169580"/>
                    <a:pt x="9187430" y="2190502"/>
                    <a:pt x="9202646" y="2208888"/>
                  </a:cubicBezTo>
                  <a:lnTo>
                    <a:pt x="9952679" y="3123764"/>
                  </a:lnTo>
                  <a:cubicBezTo>
                    <a:pt x="10073775" y="3271488"/>
                    <a:pt x="10462422" y="3114254"/>
                    <a:pt x="10380001" y="3002034"/>
                  </a:cubicBezTo>
                  <a:cubicBezTo>
                    <a:pt x="10312796" y="2911371"/>
                    <a:pt x="10105476" y="3015982"/>
                    <a:pt x="10308359" y="3294947"/>
                  </a:cubicBezTo>
                  <a:lnTo>
                    <a:pt x="10492855" y="3492758"/>
                  </a:lnTo>
                  <a:lnTo>
                    <a:pt x="10496659" y="3496561"/>
                  </a:lnTo>
                  <a:cubicBezTo>
                    <a:pt x="10523287" y="3521288"/>
                    <a:pt x="10771819" y="3759675"/>
                    <a:pt x="10877065" y="3542210"/>
                  </a:cubicBezTo>
                  <a:cubicBezTo>
                    <a:pt x="10988016" y="3313967"/>
                    <a:pt x="10657064" y="3439501"/>
                    <a:pt x="10670378" y="3281632"/>
                  </a:cubicBezTo>
                  <a:cubicBezTo>
                    <a:pt x="10683692" y="3123764"/>
                    <a:pt x="10794010" y="3167511"/>
                    <a:pt x="10713490" y="3050219"/>
                  </a:cubicBezTo>
                  <a:cubicBezTo>
                    <a:pt x="10632971" y="2933561"/>
                    <a:pt x="10220865" y="1840529"/>
                    <a:pt x="10220865" y="1840529"/>
                  </a:cubicBezTo>
                  <a:lnTo>
                    <a:pt x="10155562" y="1694707"/>
                  </a:lnTo>
                  <a:lnTo>
                    <a:pt x="9991988" y="1758742"/>
                  </a:lnTo>
                  <a:cubicBezTo>
                    <a:pt x="9874062" y="1804391"/>
                    <a:pt x="9770084" y="1840529"/>
                    <a:pt x="9723168" y="1839895"/>
                  </a:cubicBezTo>
                  <a:cubicBezTo>
                    <a:pt x="9622360" y="1834189"/>
                    <a:pt x="9417575" y="1727041"/>
                    <a:pt x="9264778" y="1670615"/>
                  </a:cubicBezTo>
                  <a:cubicBezTo>
                    <a:pt x="9208986" y="1652862"/>
                    <a:pt x="9037804" y="1416377"/>
                    <a:pt x="8924316" y="1289575"/>
                  </a:cubicBezTo>
                  <a:cubicBezTo>
                    <a:pt x="8946506" y="1252168"/>
                    <a:pt x="8976304" y="1268019"/>
                    <a:pt x="8982644" y="1257241"/>
                  </a:cubicBezTo>
                  <a:cubicBezTo>
                    <a:pt x="8989619" y="1246462"/>
                    <a:pt x="8946506" y="1236318"/>
                    <a:pt x="8964893" y="1226808"/>
                  </a:cubicBezTo>
                  <a:cubicBezTo>
                    <a:pt x="9035267" y="1173551"/>
                    <a:pt x="9049215" y="1205886"/>
                    <a:pt x="9082818" y="1200180"/>
                  </a:cubicBezTo>
                  <a:cubicBezTo>
                    <a:pt x="9098668" y="1189402"/>
                    <a:pt x="9111982" y="1185597"/>
                    <a:pt x="9122761" y="1186865"/>
                  </a:cubicBezTo>
                  <a:lnTo>
                    <a:pt x="9122761" y="1186865"/>
                  </a:lnTo>
                  <a:cubicBezTo>
                    <a:pt x="9155095" y="1188768"/>
                    <a:pt x="9168409" y="1228710"/>
                    <a:pt x="9176017" y="1217932"/>
                  </a:cubicBezTo>
                  <a:cubicBezTo>
                    <a:pt x="9241954" y="1161505"/>
                    <a:pt x="9355442" y="1312399"/>
                    <a:pt x="9415673" y="1377068"/>
                  </a:cubicBezTo>
                  <a:cubicBezTo>
                    <a:pt x="9344664" y="1392918"/>
                    <a:pt x="9241320" y="1443639"/>
                    <a:pt x="9224836" y="1501334"/>
                  </a:cubicBezTo>
                  <a:cubicBezTo>
                    <a:pt x="9220398" y="1536839"/>
                    <a:pt x="9142415" y="1664274"/>
                    <a:pt x="9846166" y="1595801"/>
                  </a:cubicBezTo>
                  <a:lnTo>
                    <a:pt x="9880402" y="1588193"/>
                  </a:lnTo>
                  <a:lnTo>
                    <a:pt x="9847433" y="1560297"/>
                  </a:lnTo>
                  <a:cubicBezTo>
                    <a:pt x="9586856" y="1575513"/>
                    <a:pt x="9216594" y="1607848"/>
                    <a:pt x="9295845" y="1493726"/>
                  </a:cubicBezTo>
                  <a:cubicBezTo>
                    <a:pt x="9335154" y="1436665"/>
                    <a:pt x="9569103" y="1392918"/>
                    <a:pt x="9758672" y="1381506"/>
                  </a:cubicBezTo>
                  <a:cubicBezTo>
                    <a:pt x="9894350" y="1345368"/>
                    <a:pt x="10132737" y="1265483"/>
                    <a:pt x="10018616" y="1250266"/>
                  </a:cubicBezTo>
                  <a:lnTo>
                    <a:pt x="9803053" y="1185597"/>
                  </a:lnTo>
                  <a:cubicBezTo>
                    <a:pt x="9796712" y="1183695"/>
                    <a:pt x="9789739" y="1183061"/>
                    <a:pt x="9783398" y="1183695"/>
                  </a:cubicBezTo>
                  <a:cubicBezTo>
                    <a:pt x="9650256" y="1197644"/>
                    <a:pt x="9695271" y="1299719"/>
                    <a:pt x="9792909" y="1287673"/>
                  </a:cubicBezTo>
                  <a:cubicBezTo>
                    <a:pt x="9884206" y="1276895"/>
                    <a:pt x="10053486" y="1080986"/>
                    <a:pt x="9876598" y="1080986"/>
                  </a:cubicBezTo>
                  <a:lnTo>
                    <a:pt x="8814632" y="1078450"/>
                  </a:lnTo>
                  <a:cubicBezTo>
                    <a:pt x="8788004" y="1078450"/>
                    <a:pt x="8767081" y="1056894"/>
                    <a:pt x="8767081" y="1030265"/>
                  </a:cubicBezTo>
                  <a:cubicBezTo>
                    <a:pt x="8767081" y="1003637"/>
                    <a:pt x="8788638" y="982080"/>
                    <a:pt x="8814632" y="982080"/>
                  </a:cubicBezTo>
                  <a:cubicBezTo>
                    <a:pt x="8814632" y="982080"/>
                    <a:pt x="9820171" y="1016317"/>
                    <a:pt x="9830315" y="964328"/>
                  </a:cubicBezTo>
                  <a:cubicBezTo>
                    <a:pt x="9840459" y="912339"/>
                    <a:pt x="9801785" y="912339"/>
                    <a:pt x="9772621" y="912339"/>
                  </a:cubicBezTo>
                  <a:lnTo>
                    <a:pt x="8834287" y="912339"/>
                  </a:lnTo>
                  <a:lnTo>
                    <a:pt x="8883105" y="789342"/>
                  </a:lnTo>
                  <a:cubicBezTo>
                    <a:pt x="8964893" y="618793"/>
                    <a:pt x="9092962" y="471069"/>
                    <a:pt x="9258438" y="365823"/>
                  </a:cubicBezTo>
                  <a:cubicBezTo>
                    <a:pt x="9382705" y="287206"/>
                    <a:pt x="9529161" y="244728"/>
                    <a:pt x="9678153" y="230779"/>
                  </a:cubicBezTo>
                  <a:lnTo>
                    <a:pt x="9709854" y="229511"/>
                  </a:lnTo>
                  <a:lnTo>
                    <a:pt x="9709854" y="159136"/>
                  </a:lnTo>
                  <a:lnTo>
                    <a:pt x="9695905" y="159136"/>
                  </a:lnTo>
                  <a:cubicBezTo>
                    <a:pt x="9657864" y="159136"/>
                    <a:pt x="9627432" y="128070"/>
                    <a:pt x="9627432" y="90029"/>
                  </a:cubicBezTo>
                  <a:lnTo>
                    <a:pt x="9627432" y="69107"/>
                  </a:lnTo>
                  <a:cubicBezTo>
                    <a:pt x="9627432" y="31066"/>
                    <a:pt x="9657864" y="0"/>
                    <a:pt x="9695905" y="0"/>
                  </a:cubicBezTo>
                  <a:lnTo>
                    <a:pt x="9903860" y="0"/>
                  </a:lnTo>
                  <a:lnTo>
                    <a:pt x="9903860" y="0"/>
                  </a:lnTo>
                  <a:cubicBezTo>
                    <a:pt x="9941901" y="0"/>
                    <a:pt x="9972334" y="31066"/>
                    <a:pt x="9972334" y="69107"/>
                  </a:cubicBezTo>
                  <a:lnTo>
                    <a:pt x="9972334" y="90029"/>
                  </a:lnTo>
                  <a:cubicBezTo>
                    <a:pt x="9972334" y="128070"/>
                    <a:pt x="9941901" y="159136"/>
                    <a:pt x="9903860" y="159136"/>
                  </a:cubicBezTo>
                  <a:lnTo>
                    <a:pt x="9889912" y="159136"/>
                  </a:lnTo>
                  <a:lnTo>
                    <a:pt x="9889912" y="234583"/>
                  </a:lnTo>
                  <a:lnTo>
                    <a:pt x="9972334" y="241558"/>
                  </a:lnTo>
                  <a:cubicBezTo>
                    <a:pt x="10114351" y="262480"/>
                    <a:pt x="10244323" y="307495"/>
                    <a:pt x="10341327" y="368993"/>
                  </a:cubicBezTo>
                  <a:cubicBezTo>
                    <a:pt x="10499829" y="469167"/>
                    <a:pt x="10662135" y="657468"/>
                    <a:pt x="10750263" y="886345"/>
                  </a:cubicBezTo>
                  <a:cubicBezTo>
                    <a:pt x="10754067" y="895221"/>
                    <a:pt x="10754067" y="905365"/>
                    <a:pt x="10750897" y="914875"/>
                  </a:cubicBezTo>
                  <a:lnTo>
                    <a:pt x="10750897" y="914875"/>
                  </a:lnTo>
                  <a:lnTo>
                    <a:pt x="9943168" y="919314"/>
                  </a:lnTo>
                  <a:cubicBezTo>
                    <a:pt x="9913370" y="921216"/>
                    <a:pt x="9927318" y="952916"/>
                    <a:pt x="9927318" y="958622"/>
                  </a:cubicBezTo>
                  <a:cubicBezTo>
                    <a:pt x="9927318" y="1012513"/>
                    <a:pt x="10784499" y="984616"/>
                    <a:pt x="10784499" y="984616"/>
                  </a:cubicBezTo>
                  <a:lnTo>
                    <a:pt x="10784499" y="984616"/>
                  </a:lnTo>
                  <a:cubicBezTo>
                    <a:pt x="10811127" y="984616"/>
                    <a:pt x="10832050" y="1006173"/>
                    <a:pt x="10832050" y="1032801"/>
                  </a:cubicBezTo>
                  <a:cubicBezTo>
                    <a:pt x="10832050" y="1059430"/>
                    <a:pt x="10810494" y="1080986"/>
                    <a:pt x="10784499" y="1080986"/>
                  </a:cubicBezTo>
                  <a:lnTo>
                    <a:pt x="10115619" y="1108882"/>
                  </a:lnTo>
                  <a:lnTo>
                    <a:pt x="10286802" y="1162773"/>
                  </a:lnTo>
                  <a:cubicBezTo>
                    <a:pt x="10508705" y="1229344"/>
                    <a:pt x="10556256" y="1362486"/>
                    <a:pt x="10651357" y="1495628"/>
                  </a:cubicBezTo>
                  <a:lnTo>
                    <a:pt x="11325309" y="2536671"/>
                  </a:lnTo>
                  <a:cubicBezTo>
                    <a:pt x="11325309" y="2536671"/>
                    <a:pt x="11507904" y="2442838"/>
                    <a:pt x="11568769" y="2583588"/>
                  </a:cubicBezTo>
                  <a:lnTo>
                    <a:pt x="11687963" y="2856846"/>
                  </a:lnTo>
                  <a:cubicBezTo>
                    <a:pt x="11687963" y="2856846"/>
                    <a:pt x="11803352" y="2868258"/>
                    <a:pt x="11880067" y="3051487"/>
                  </a:cubicBezTo>
                  <a:cubicBezTo>
                    <a:pt x="11928252" y="3166243"/>
                    <a:pt x="11940933" y="3226473"/>
                    <a:pt x="11978973" y="3282900"/>
                  </a:cubicBezTo>
                  <a:cubicBezTo>
                    <a:pt x="12131769" y="3509242"/>
                    <a:pt x="12175516" y="3417310"/>
                    <a:pt x="12175516" y="3417310"/>
                  </a:cubicBezTo>
                </a:path>
              </a:pathLst>
            </a:custGeom>
            <a:noFill/>
            <a:ln w="2508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10B37CFA-1358-4554-9B13-1028155D96A6}"/>
              </a:ext>
            </a:extLst>
          </p:cNvPr>
          <p:cNvSpPr/>
          <p:nvPr/>
        </p:nvSpPr>
        <p:spPr>
          <a:xfrm rot="2879166">
            <a:off x="7282419" y="1925769"/>
            <a:ext cx="1163025" cy="685573"/>
          </a:xfrm>
          <a:custGeom>
            <a:avLst/>
            <a:gdLst>
              <a:gd name="connsiteX0" fmla="*/ 868939 w 904875"/>
              <a:gd name="connsiteY0" fmla="*/ 28667 h 533400"/>
              <a:gd name="connsiteX1" fmla="*/ 444124 w 904875"/>
              <a:gd name="connsiteY1" fmla="*/ 5807 h 533400"/>
              <a:gd name="connsiteX2" fmla="*/ 179329 w 904875"/>
              <a:gd name="connsiteY2" fmla="*/ 1997 h 533400"/>
              <a:gd name="connsiteX3" fmla="*/ 259 w 904875"/>
              <a:gd name="connsiteY3" fmla="*/ 147730 h 533400"/>
              <a:gd name="connsiteX4" fmla="*/ 100272 w 904875"/>
              <a:gd name="connsiteY4" fmla="*/ 314417 h 533400"/>
              <a:gd name="connsiteX5" fmla="*/ 284104 w 904875"/>
              <a:gd name="connsiteY5" fmla="*/ 344897 h 533400"/>
              <a:gd name="connsiteX6" fmla="*/ 311727 w 904875"/>
              <a:gd name="connsiteY6" fmla="*/ 366805 h 533400"/>
              <a:gd name="connsiteX7" fmla="*/ 233622 w 904875"/>
              <a:gd name="connsiteY7" fmla="*/ 422050 h 533400"/>
              <a:gd name="connsiteX8" fmla="*/ 207904 w 904875"/>
              <a:gd name="connsiteY8" fmla="*/ 511585 h 533400"/>
              <a:gd name="connsiteX9" fmla="*/ 279342 w 904875"/>
              <a:gd name="connsiteY9" fmla="*/ 532540 h 533400"/>
              <a:gd name="connsiteX10" fmla="*/ 465079 w 904875"/>
              <a:gd name="connsiteY10" fmla="*/ 459197 h 533400"/>
              <a:gd name="connsiteX11" fmla="*/ 817504 w 904875"/>
              <a:gd name="connsiteY11" fmla="*/ 433480 h 533400"/>
              <a:gd name="connsiteX12" fmla="*/ 831792 w 904875"/>
              <a:gd name="connsiteY12" fmla="*/ 407762 h 533400"/>
              <a:gd name="connsiteX13" fmla="*/ 831792 w 904875"/>
              <a:gd name="connsiteY13" fmla="*/ 103915 h 533400"/>
              <a:gd name="connsiteX14" fmla="*/ 835602 w 904875"/>
              <a:gd name="connsiteY14" fmla="*/ 94390 h 533400"/>
              <a:gd name="connsiteX15" fmla="*/ 869892 w 904875"/>
              <a:gd name="connsiteY15" fmla="*/ 94390 h 533400"/>
              <a:gd name="connsiteX16" fmla="*/ 912754 w 904875"/>
              <a:gd name="connsiteY16" fmla="*/ 62005 h 533400"/>
              <a:gd name="connsiteX17" fmla="*/ 868939 w 904875"/>
              <a:gd name="connsiteY17" fmla="*/ 28667 h 533400"/>
              <a:gd name="connsiteX18" fmla="*/ 875607 w 904875"/>
              <a:gd name="connsiteY18" fmla="*/ 80102 h 533400"/>
              <a:gd name="connsiteX19" fmla="*/ 832744 w 904875"/>
              <a:gd name="connsiteY19" fmla="*/ 80102 h 533400"/>
              <a:gd name="connsiteX20" fmla="*/ 832744 w 904875"/>
              <a:gd name="connsiteY20" fmla="*/ 42955 h 533400"/>
              <a:gd name="connsiteX21" fmla="*/ 875607 w 904875"/>
              <a:gd name="connsiteY21" fmla="*/ 42955 h 533400"/>
              <a:gd name="connsiteX22" fmla="*/ 896562 w 904875"/>
              <a:gd name="connsiteY22" fmla="*/ 62005 h 533400"/>
              <a:gd name="connsiteX23" fmla="*/ 875607 w 904875"/>
              <a:gd name="connsiteY23" fmla="*/ 80102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04875" h="533400">
                <a:moveTo>
                  <a:pt x="868939" y="28667"/>
                </a:moveTo>
                <a:cubicBezTo>
                  <a:pt x="868939" y="28667"/>
                  <a:pt x="507942" y="9617"/>
                  <a:pt x="444124" y="5807"/>
                </a:cubicBezTo>
                <a:cubicBezTo>
                  <a:pt x="384117" y="1997"/>
                  <a:pt x="230764" y="-2765"/>
                  <a:pt x="179329" y="1997"/>
                </a:cubicBezTo>
                <a:cubicBezTo>
                  <a:pt x="126942" y="7712"/>
                  <a:pt x="4069" y="61052"/>
                  <a:pt x="259" y="147730"/>
                </a:cubicBezTo>
                <a:cubicBezTo>
                  <a:pt x="-4503" y="252505"/>
                  <a:pt x="57409" y="303940"/>
                  <a:pt x="100272" y="314417"/>
                </a:cubicBezTo>
                <a:cubicBezTo>
                  <a:pt x="126942" y="321085"/>
                  <a:pt x="275532" y="341087"/>
                  <a:pt x="284104" y="344897"/>
                </a:cubicBezTo>
                <a:cubicBezTo>
                  <a:pt x="292677" y="348707"/>
                  <a:pt x="310774" y="355375"/>
                  <a:pt x="311727" y="366805"/>
                </a:cubicBezTo>
                <a:cubicBezTo>
                  <a:pt x="312679" y="378235"/>
                  <a:pt x="253624" y="402047"/>
                  <a:pt x="233622" y="422050"/>
                </a:cubicBezTo>
                <a:cubicBezTo>
                  <a:pt x="213619" y="441100"/>
                  <a:pt x="195522" y="480152"/>
                  <a:pt x="207904" y="511585"/>
                </a:cubicBezTo>
                <a:cubicBezTo>
                  <a:pt x="214572" y="528730"/>
                  <a:pt x="251719" y="537302"/>
                  <a:pt x="279342" y="532540"/>
                </a:cubicBezTo>
                <a:cubicBezTo>
                  <a:pt x="306964" y="527777"/>
                  <a:pt x="418407" y="479200"/>
                  <a:pt x="465079" y="459197"/>
                </a:cubicBezTo>
                <a:cubicBezTo>
                  <a:pt x="509847" y="440147"/>
                  <a:pt x="653674" y="419192"/>
                  <a:pt x="817504" y="433480"/>
                </a:cubicBezTo>
                <a:cubicBezTo>
                  <a:pt x="831792" y="434432"/>
                  <a:pt x="831792" y="407762"/>
                  <a:pt x="831792" y="407762"/>
                </a:cubicBezTo>
                <a:lnTo>
                  <a:pt x="831792" y="103915"/>
                </a:lnTo>
                <a:cubicBezTo>
                  <a:pt x="831792" y="103915"/>
                  <a:pt x="830839" y="97247"/>
                  <a:pt x="835602" y="94390"/>
                </a:cubicBezTo>
                <a:lnTo>
                  <a:pt x="869892" y="94390"/>
                </a:lnTo>
                <a:cubicBezTo>
                  <a:pt x="893704" y="94390"/>
                  <a:pt x="912754" y="85817"/>
                  <a:pt x="912754" y="62005"/>
                </a:cubicBezTo>
                <a:cubicBezTo>
                  <a:pt x="911802" y="37240"/>
                  <a:pt x="892752" y="28667"/>
                  <a:pt x="868939" y="28667"/>
                </a:cubicBezTo>
                <a:close/>
                <a:moveTo>
                  <a:pt x="875607" y="80102"/>
                </a:moveTo>
                <a:cubicBezTo>
                  <a:pt x="875607" y="80102"/>
                  <a:pt x="832744" y="80102"/>
                  <a:pt x="832744" y="80102"/>
                </a:cubicBezTo>
                <a:lnTo>
                  <a:pt x="832744" y="42955"/>
                </a:lnTo>
                <a:cubicBezTo>
                  <a:pt x="832744" y="42955"/>
                  <a:pt x="875607" y="42955"/>
                  <a:pt x="875607" y="42955"/>
                </a:cubicBezTo>
                <a:cubicBezTo>
                  <a:pt x="887037" y="42955"/>
                  <a:pt x="896562" y="51527"/>
                  <a:pt x="896562" y="62005"/>
                </a:cubicBezTo>
                <a:cubicBezTo>
                  <a:pt x="896562" y="71530"/>
                  <a:pt x="887037" y="80102"/>
                  <a:pt x="875607" y="8010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85A7C1A3-B0EC-4628-B7E5-49E45F639ADE}"/>
              </a:ext>
            </a:extLst>
          </p:cNvPr>
          <p:cNvSpPr/>
          <p:nvPr/>
        </p:nvSpPr>
        <p:spPr>
          <a:xfrm rot="20611030">
            <a:off x="4687243" y="3136208"/>
            <a:ext cx="888939" cy="666705"/>
          </a:xfrm>
          <a:custGeom>
            <a:avLst/>
            <a:gdLst>
              <a:gd name="connsiteX0" fmla="*/ 392516 w 419100"/>
              <a:gd name="connsiteY0" fmla="*/ 78105 h 314325"/>
              <a:gd name="connsiteX1" fmla="*/ 323936 w 419100"/>
              <a:gd name="connsiteY1" fmla="*/ 51435 h 314325"/>
              <a:gd name="connsiteX2" fmla="*/ 316316 w 419100"/>
              <a:gd name="connsiteY2" fmla="*/ 48577 h 314325"/>
              <a:gd name="connsiteX3" fmla="*/ 311553 w 419100"/>
              <a:gd name="connsiteY3" fmla="*/ 0 h 314325"/>
              <a:gd name="connsiteX4" fmla="*/ 9611 w 419100"/>
              <a:gd name="connsiteY4" fmla="*/ 0 h 314325"/>
              <a:gd name="connsiteX5" fmla="*/ 1038 w 419100"/>
              <a:gd name="connsiteY5" fmla="*/ 21908 h 314325"/>
              <a:gd name="connsiteX6" fmla="*/ 1991 w 419100"/>
              <a:gd name="connsiteY6" fmla="*/ 134302 h 314325"/>
              <a:gd name="connsiteX7" fmla="*/ 61046 w 419100"/>
              <a:gd name="connsiteY7" fmla="*/ 306705 h 314325"/>
              <a:gd name="connsiteX8" fmla="*/ 67713 w 419100"/>
              <a:gd name="connsiteY8" fmla="*/ 315278 h 314325"/>
              <a:gd name="connsiteX9" fmla="*/ 238211 w 419100"/>
              <a:gd name="connsiteY9" fmla="*/ 316230 h 314325"/>
              <a:gd name="connsiteX10" fmla="*/ 253451 w 419100"/>
              <a:gd name="connsiteY10" fmla="*/ 306705 h 314325"/>
              <a:gd name="connsiteX11" fmla="*/ 292503 w 419100"/>
              <a:gd name="connsiteY11" fmla="*/ 241935 h 314325"/>
              <a:gd name="connsiteX12" fmla="*/ 311553 w 419100"/>
              <a:gd name="connsiteY12" fmla="*/ 223838 h 314325"/>
              <a:gd name="connsiteX13" fmla="*/ 402041 w 419100"/>
              <a:gd name="connsiteY13" fmla="*/ 178118 h 314325"/>
              <a:gd name="connsiteX14" fmla="*/ 392516 w 419100"/>
              <a:gd name="connsiteY14" fmla="*/ 78105 h 314325"/>
              <a:gd name="connsiteX15" fmla="*/ 382038 w 419100"/>
              <a:gd name="connsiteY15" fmla="*/ 154305 h 314325"/>
              <a:gd name="connsiteX16" fmla="*/ 315363 w 419100"/>
              <a:gd name="connsiteY16" fmla="*/ 192405 h 314325"/>
              <a:gd name="connsiteX17" fmla="*/ 308696 w 419100"/>
              <a:gd name="connsiteY17" fmla="*/ 181927 h 314325"/>
              <a:gd name="connsiteX18" fmla="*/ 316316 w 419100"/>
              <a:gd name="connsiteY18" fmla="*/ 93345 h 314325"/>
              <a:gd name="connsiteX19" fmla="*/ 324888 w 419100"/>
              <a:gd name="connsiteY19" fmla="*/ 85725 h 314325"/>
              <a:gd name="connsiteX20" fmla="*/ 376323 w 419100"/>
              <a:gd name="connsiteY20" fmla="*/ 105727 h 314325"/>
              <a:gd name="connsiteX21" fmla="*/ 382038 w 419100"/>
              <a:gd name="connsiteY21" fmla="*/ 15430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" h="314325">
                <a:moveTo>
                  <a:pt x="392516" y="78105"/>
                </a:moveTo>
                <a:cubicBezTo>
                  <a:pt x="377276" y="66675"/>
                  <a:pt x="353463" y="51435"/>
                  <a:pt x="323936" y="51435"/>
                </a:cubicBezTo>
                <a:cubicBezTo>
                  <a:pt x="321078" y="51435"/>
                  <a:pt x="317268" y="53340"/>
                  <a:pt x="316316" y="48577"/>
                </a:cubicBezTo>
                <a:cubicBezTo>
                  <a:pt x="311553" y="42863"/>
                  <a:pt x="318221" y="5715"/>
                  <a:pt x="311553" y="0"/>
                </a:cubicBezTo>
                <a:cubicBezTo>
                  <a:pt x="214398" y="0"/>
                  <a:pt x="106766" y="0"/>
                  <a:pt x="9611" y="0"/>
                </a:cubicBezTo>
                <a:cubicBezTo>
                  <a:pt x="86" y="0"/>
                  <a:pt x="86" y="19050"/>
                  <a:pt x="1038" y="21908"/>
                </a:cubicBezTo>
                <a:cubicBezTo>
                  <a:pt x="-867" y="37148"/>
                  <a:pt x="86" y="103823"/>
                  <a:pt x="1991" y="134302"/>
                </a:cubicBezTo>
                <a:cubicBezTo>
                  <a:pt x="8658" y="211455"/>
                  <a:pt x="31518" y="236220"/>
                  <a:pt x="61046" y="306705"/>
                </a:cubicBezTo>
                <a:cubicBezTo>
                  <a:pt x="61998" y="310515"/>
                  <a:pt x="63903" y="313373"/>
                  <a:pt x="67713" y="315278"/>
                </a:cubicBezTo>
                <a:cubicBezTo>
                  <a:pt x="124863" y="319088"/>
                  <a:pt x="181061" y="316230"/>
                  <a:pt x="238211" y="316230"/>
                </a:cubicBezTo>
                <a:cubicBezTo>
                  <a:pt x="244878" y="316230"/>
                  <a:pt x="251546" y="314325"/>
                  <a:pt x="253451" y="306705"/>
                </a:cubicBezTo>
                <a:cubicBezTo>
                  <a:pt x="275359" y="269557"/>
                  <a:pt x="280121" y="264795"/>
                  <a:pt x="292503" y="241935"/>
                </a:cubicBezTo>
                <a:cubicBezTo>
                  <a:pt x="297266" y="232410"/>
                  <a:pt x="302028" y="224790"/>
                  <a:pt x="311553" y="223838"/>
                </a:cubicBezTo>
                <a:cubicBezTo>
                  <a:pt x="347748" y="220980"/>
                  <a:pt x="378228" y="205740"/>
                  <a:pt x="402041" y="178118"/>
                </a:cubicBezTo>
                <a:cubicBezTo>
                  <a:pt x="430616" y="148590"/>
                  <a:pt x="424901" y="103823"/>
                  <a:pt x="392516" y="78105"/>
                </a:cubicBezTo>
                <a:close/>
                <a:moveTo>
                  <a:pt x="382038" y="154305"/>
                </a:moveTo>
                <a:cubicBezTo>
                  <a:pt x="366798" y="178118"/>
                  <a:pt x="342034" y="187643"/>
                  <a:pt x="315363" y="192405"/>
                </a:cubicBezTo>
                <a:cubicBezTo>
                  <a:pt x="303934" y="194310"/>
                  <a:pt x="308696" y="186690"/>
                  <a:pt x="308696" y="181927"/>
                </a:cubicBezTo>
                <a:cubicBezTo>
                  <a:pt x="312506" y="152400"/>
                  <a:pt x="316316" y="122873"/>
                  <a:pt x="316316" y="93345"/>
                </a:cubicBezTo>
                <a:cubicBezTo>
                  <a:pt x="316316" y="86677"/>
                  <a:pt x="318221" y="84773"/>
                  <a:pt x="324888" y="85725"/>
                </a:cubicBezTo>
                <a:cubicBezTo>
                  <a:pt x="343938" y="87630"/>
                  <a:pt x="361084" y="92393"/>
                  <a:pt x="376323" y="105727"/>
                </a:cubicBezTo>
                <a:cubicBezTo>
                  <a:pt x="390611" y="118110"/>
                  <a:pt x="392516" y="138113"/>
                  <a:pt x="382038" y="15430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34B71338-6993-4ED7-9580-B6BD69D199AD}"/>
              </a:ext>
            </a:extLst>
          </p:cNvPr>
          <p:cNvSpPr/>
          <p:nvPr/>
        </p:nvSpPr>
        <p:spPr>
          <a:xfrm rot="20703363">
            <a:off x="10432167" y="3237012"/>
            <a:ext cx="1016719" cy="905036"/>
          </a:xfrm>
          <a:custGeom>
            <a:avLst/>
            <a:gdLst>
              <a:gd name="connsiteX0" fmla="*/ 149541 w 455455"/>
              <a:gd name="connsiteY0" fmla="*/ 388280 h 405425"/>
              <a:gd name="connsiteX1" fmla="*/ 294322 w 455455"/>
              <a:gd name="connsiteY1" fmla="*/ 388280 h 405425"/>
              <a:gd name="connsiteX2" fmla="*/ 302894 w 455455"/>
              <a:gd name="connsiteY2" fmla="*/ 396852 h 405425"/>
              <a:gd name="connsiteX3" fmla="*/ 294322 w 455455"/>
              <a:gd name="connsiteY3" fmla="*/ 405425 h 405425"/>
              <a:gd name="connsiteX4" fmla="*/ 149541 w 455455"/>
              <a:gd name="connsiteY4" fmla="*/ 405425 h 405425"/>
              <a:gd name="connsiteX5" fmla="*/ 140969 w 455455"/>
              <a:gd name="connsiteY5" fmla="*/ 396852 h 405425"/>
              <a:gd name="connsiteX6" fmla="*/ 149541 w 455455"/>
              <a:gd name="connsiteY6" fmla="*/ 388280 h 405425"/>
              <a:gd name="connsiteX7" fmla="*/ 25717 w 455455"/>
              <a:gd name="connsiteY7" fmla="*/ 210162 h 405425"/>
              <a:gd name="connsiteX8" fmla="*/ 415289 w 455455"/>
              <a:gd name="connsiteY8" fmla="*/ 210162 h 405425"/>
              <a:gd name="connsiteX9" fmla="*/ 417194 w 455455"/>
              <a:gd name="connsiteY9" fmla="*/ 233022 h 405425"/>
              <a:gd name="connsiteX10" fmla="*/ 359092 w 455455"/>
              <a:gd name="connsiteY10" fmla="*/ 336844 h 405425"/>
              <a:gd name="connsiteX11" fmla="*/ 295274 w 455455"/>
              <a:gd name="connsiteY11" fmla="*/ 376850 h 405425"/>
              <a:gd name="connsiteX12" fmla="*/ 279082 w 455455"/>
              <a:gd name="connsiteY12" fmla="*/ 380659 h 405425"/>
              <a:gd name="connsiteX13" fmla="*/ 160972 w 455455"/>
              <a:gd name="connsiteY13" fmla="*/ 380659 h 405425"/>
              <a:gd name="connsiteX14" fmla="*/ 144779 w 455455"/>
              <a:gd name="connsiteY14" fmla="*/ 376850 h 405425"/>
              <a:gd name="connsiteX15" fmla="*/ 99059 w 455455"/>
              <a:gd name="connsiteY15" fmla="*/ 353989 h 405425"/>
              <a:gd name="connsiteX16" fmla="*/ 32384 w 455455"/>
              <a:gd name="connsiteY16" fmla="*/ 263502 h 405425"/>
              <a:gd name="connsiteX17" fmla="*/ 25717 w 455455"/>
              <a:gd name="connsiteY17" fmla="*/ 233022 h 405425"/>
              <a:gd name="connsiteX18" fmla="*/ 25717 w 455455"/>
              <a:gd name="connsiteY18" fmla="*/ 210162 h 405425"/>
              <a:gd name="connsiteX19" fmla="*/ 374809 w 455455"/>
              <a:gd name="connsiteY19" fmla="*/ 492 h 405425"/>
              <a:gd name="connsiteX20" fmla="*/ 395288 w 455455"/>
              <a:gd name="connsiteY20" fmla="*/ 6326 h 405425"/>
              <a:gd name="connsiteX21" fmla="*/ 444817 w 455455"/>
              <a:gd name="connsiteY21" fmla="*/ 35854 h 405425"/>
              <a:gd name="connsiteX22" fmla="*/ 454342 w 455455"/>
              <a:gd name="connsiteY22" fmla="*/ 53951 h 405425"/>
              <a:gd name="connsiteX23" fmla="*/ 432435 w 455455"/>
              <a:gd name="connsiteY23" fmla="*/ 74907 h 405425"/>
              <a:gd name="connsiteX24" fmla="*/ 414338 w 455455"/>
              <a:gd name="connsiteY24" fmla="*/ 87289 h 405425"/>
              <a:gd name="connsiteX25" fmla="*/ 360045 w 455455"/>
              <a:gd name="connsiteY25" fmla="*/ 174919 h 405425"/>
              <a:gd name="connsiteX26" fmla="*/ 412432 w 455455"/>
              <a:gd name="connsiteY26" fmla="*/ 174919 h 405425"/>
              <a:gd name="connsiteX27" fmla="*/ 423863 w 455455"/>
              <a:gd name="connsiteY27" fmla="*/ 174919 h 405425"/>
              <a:gd name="connsiteX28" fmla="*/ 441007 w 455455"/>
              <a:gd name="connsiteY28" fmla="*/ 189206 h 405425"/>
              <a:gd name="connsiteX29" fmla="*/ 423863 w 455455"/>
              <a:gd name="connsiteY29" fmla="*/ 202542 h 405425"/>
              <a:gd name="connsiteX30" fmla="*/ 264795 w 455455"/>
              <a:gd name="connsiteY30" fmla="*/ 202542 h 405425"/>
              <a:gd name="connsiteX31" fmla="*/ 17145 w 455455"/>
              <a:gd name="connsiteY31" fmla="*/ 202542 h 405425"/>
              <a:gd name="connsiteX32" fmla="*/ 0 w 455455"/>
              <a:gd name="connsiteY32" fmla="*/ 188254 h 405425"/>
              <a:gd name="connsiteX33" fmla="*/ 16192 w 455455"/>
              <a:gd name="connsiteY33" fmla="*/ 174919 h 405425"/>
              <a:gd name="connsiteX34" fmla="*/ 254317 w 455455"/>
              <a:gd name="connsiteY34" fmla="*/ 174919 h 405425"/>
              <a:gd name="connsiteX35" fmla="*/ 279082 w 455455"/>
              <a:gd name="connsiteY35" fmla="*/ 161584 h 405425"/>
              <a:gd name="connsiteX36" fmla="*/ 359092 w 455455"/>
              <a:gd name="connsiteY36" fmla="*/ 45379 h 405425"/>
              <a:gd name="connsiteX37" fmla="*/ 360045 w 455455"/>
              <a:gd name="connsiteY37" fmla="*/ 30139 h 405425"/>
              <a:gd name="connsiteX38" fmla="*/ 360045 w 455455"/>
              <a:gd name="connsiteY38" fmla="*/ 16804 h 405425"/>
              <a:gd name="connsiteX39" fmla="*/ 374809 w 455455"/>
              <a:gd name="connsiteY39" fmla="*/ 492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5455" h="405425">
                <a:moveTo>
                  <a:pt x="149541" y="388280"/>
                </a:moveTo>
                <a:lnTo>
                  <a:pt x="294322" y="388280"/>
                </a:lnTo>
                <a:cubicBezTo>
                  <a:pt x="299084" y="388280"/>
                  <a:pt x="302894" y="392090"/>
                  <a:pt x="302894" y="396852"/>
                </a:cubicBezTo>
                <a:cubicBezTo>
                  <a:pt x="302894" y="402568"/>
                  <a:pt x="299084" y="405425"/>
                  <a:pt x="294322" y="405425"/>
                </a:cubicBezTo>
                <a:lnTo>
                  <a:pt x="149541" y="405425"/>
                </a:lnTo>
                <a:cubicBezTo>
                  <a:pt x="144779" y="405425"/>
                  <a:pt x="140969" y="401615"/>
                  <a:pt x="140969" y="396852"/>
                </a:cubicBezTo>
                <a:cubicBezTo>
                  <a:pt x="140969" y="392090"/>
                  <a:pt x="144779" y="388280"/>
                  <a:pt x="149541" y="388280"/>
                </a:cubicBezTo>
                <a:close/>
                <a:moveTo>
                  <a:pt x="25717" y="210162"/>
                </a:moveTo>
                <a:cubicBezTo>
                  <a:pt x="154304" y="210162"/>
                  <a:pt x="285749" y="210162"/>
                  <a:pt x="415289" y="210162"/>
                </a:cubicBezTo>
                <a:cubicBezTo>
                  <a:pt x="419099" y="217782"/>
                  <a:pt x="418147" y="225402"/>
                  <a:pt x="417194" y="233022"/>
                </a:cubicBezTo>
                <a:cubicBezTo>
                  <a:pt x="409574" y="273027"/>
                  <a:pt x="389572" y="308269"/>
                  <a:pt x="359092" y="336844"/>
                </a:cubicBezTo>
                <a:cubicBezTo>
                  <a:pt x="340042" y="353989"/>
                  <a:pt x="319087" y="367325"/>
                  <a:pt x="295274" y="376850"/>
                </a:cubicBezTo>
                <a:cubicBezTo>
                  <a:pt x="290512" y="381612"/>
                  <a:pt x="284797" y="380659"/>
                  <a:pt x="279082" y="380659"/>
                </a:cubicBezTo>
                <a:cubicBezTo>
                  <a:pt x="240029" y="380659"/>
                  <a:pt x="200977" y="380659"/>
                  <a:pt x="160972" y="380659"/>
                </a:cubicBezTo>
                <a:cubicBezTo>
                  <a:pt x="155257" y="380659"/>
                  <a:pt x="149542" y="381612"/>
                  <a:pt x="144779" y="376850"/>
                </a:cubicBezTo>
                <a:cubicBezTo>
                  <a:pt x="127634" y="373039"/>
                  <a:pt x="113347" y="363514"/>
                  <a:pt x="99059" y="353989"/>
                </a:cubicBezTo>
                <a:cubicBezTo>
                  <a:pt x="66674" y="331129"/>
                  <a:pt x="44767" y="300650"/>
                  <a:pt x="32384" y="263502"/>
                </a:cubicBezTo>
                <a:cubicBezTo>
                  <a:pt x="29527" y="253977"/>
                  <a:pt x="26669" y="243500"/>
                  <a:pt x="25717" y="233022"/>
                </a:cubicBezTo>
                <a:cubicBezTo>
                  <a:pt x="24764" y="225402"/>
                  <a:pt x="23812" y="217782"/>
                  <a:pt x="25717" y="210162"/>
                </a:cubicBezTo>
                <a:close/>
                <a:moveTo>
                  <a:pt x="374809" y="492"/>
                </a:moveTo>
                <a:cubicBezTo>
                  <a:pt x="380286" y="-1056"/>
                  <a:pt x="386715" y="1087"/>
                  <a:pt x="395288" y="6326"/>
                </a:cubicBezTo>
                <a:cubicBezTo>
                  <a:pt x="411480" y="15851"/>
                  <a:pt x="429578" y="26329"/>
                  <a:pt x="444817" y="35854"/>
                </a:cubicBezTo>
                <a:cubicBezTo>
                  <a:pt x="451485" y="39664"/>
                  <a:pt x="458153" y="45379"/>
                  <a:pt x="454342" y="53951"/>
                </a:cubicBezTo>
                <a:cubicBezTo>
                  <a:pt x="450532" y="63476"/>
                  <a:pt x="443865" y="73954"/>
                  <a:pt x="432435" y="74907"/>
                </a:cubicBezTo>
                <a:cubicBezTo>
                  <a:pt x="422910" y="74907"/>
                  <a:pt x="419100" y="79669"/>
                  <a:pt x="414338" y="87289"/>
                </a:cubicBezTo>
                <a:cubicBezTo>
                  <a:pt x="396240" y="118722"/>
                  <a:pt x="380047" y="141582"/>
                  <a:pt x="360045" y="174919"/>
                </a:cubicBezTo>
                <a:cubicBezTo>
                  <a:pt x="381953" y="174919"/>
                  <a:pt x="392430" y="174919"/>
                  <a:pt x="412432" y="174919"/>
                </a:cubicBezTo>
                <a:cubicBezTo>
                  <a:pt x="416242" y="174919"/>
                  <a:pt x="420053" y="174919"/>
                  <a:pt x="423863" y="174919"/>
                </a:cubicBezTo>
                <a:cubicBezTo>
                  <a:pt x="432435" y="175872"/>
                  <a:pt x="441007" y="178729"/>
                  <a:pt x="441007" y="189206"/>
                </a:cubicBezTo>
                <a:cubicBezTo>
                  <a:pt x="441007" y="199684"/>
                  <a:pt x="433388" y="202542"/>
                  <a:pt x="423863" y="202542"/>
                </a:cubicBezTo>
                <a:cubicBezTo>
                  <a:pt x="370522" y="202542"/>
                  <a:pt x="318135" y="202542"/>
                  <a:pt x="264795" y="202542"/>
                </a:cubicBezTo>
                <a:cubicBezTo>
                  <a:pt x="181928" y="202542"/>
                  <a:pt x="100013" y="202542"/>
                  <a:pt x="17145" y="202542"/>
                </a:cubicBezTo>
                <a:cubicBezTo>
                  <a:pt x="6667" y="202542"/>
                  <a:pt x="0" y="199684"/>
                  <a:pt x="0" y="188254"/>
                </a:cubicBezTo>
                <a:cubicBezTo>
                  <a:pt x="0" y="176824"/>
                  <a:pt x="6667" y="174919"/>
                  <a:pt x="16192" y="174919"/>
                </a:cubicBezTo>
                <a:cubicBezTo>
                  <a:pt x="92392" y="174919"/>
                  <a:pt x="177165" y="174919"/>
                  <a:pt x="254317" y="174919"/>
                </a:cubicBezTo>
                <a:cubicBezTo>
                  <a:pt x="265747" y="174919"/>
                  <a:pt x="272415" y="172062"/>
                  <a:pt x="279082" y="161584"/>
                </a:cubicBezTo>
                <a:cubicBezTo>
                  <a:pt x="306705" y="119674"/>
                  <a:pt x="329565" y="86336"/>
                  <a:pt x="359092" y="45379"/>
                </a:cubicBezTo>
                <a:cubicBezTo>
                  <a:pt x="362903" y="39664"/>
                  <a:pt x="362903" y="35854"/>
                  <a:pt x="360045" y="30139"/>
                </a:cubicBezTo>
                <a:cubicBezTo>
                  <a:pt x="359092" y="26329"/>
                  <a:pt x="359092" y="21567"/>
                  <a:pt x="360045" y="16804"/>
                </a:cubicBezTo>
                <a:cubicBezTo>
                  <a:pt x="364808" y="7279"/>
                  <a:pt x="369332" y="2040"/>
                  <a:pt x="374809" y="49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0" name="Title 69">
            <a:extLst>
              <a:ext uri="{FF2B5EF4-FFF2-40B4-BE49-F238E27FC236}">
                <a16:creationId xmlns="" xmlns:a16="http://schemas.microsoft.com/office/drawing/2014/main" id="{30E50A71-54F1-48A7-9225-86B5ADDF11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8" y="4942837"/>
            <a:ext cx="12192000" cy="75112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Resep</a:t>
            </a:r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makanan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F22A5FB1-81A5-44D0-B011-D7CC62E707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48" y="5768548"/>
            <a:ext cx="12192000" cy="43204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Website </a:t>
            </a:r>
            <a:r>
              <a:rPr lang="en-US" altLang="ko-KR" dirty="0" err="1" smtClean="0">
                <a:solidFill>
                  <a:schemeClr val="bg1"/>
                </a:solidFill>
              </a:rPr>
              <a:t>Resep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Makanan</a:t>
            </a:r>
            <a:r>
              <a:rPr lang="en-US" altLang="ko-KR" dirty="0" smtClean="0">
                <a:solidFill>
                  <a:schemeClr val="bg1"/>
                </a:solidFill>
              </a:rPr>
              <a:t> Nusantara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hlinkClick r:id="rId2"/>
            <a:extLst>
              <a:ext uri="{FF2B5EF4-FFF2-40B4-BE49-F238E27FC236}">
                <a16:creationId xmlns="" xmlns:a16="http://schemas.microsoft.com/office/drawing/2014/main" id="{114B6082-D421-420B-830D-817512F657CA}"/>
              </a:ext>
            </a:extLst>
          </p:cNvPr>
          <p:cNvSpPr txBox="1"/>
          <p:nvPr/>
        </p:nvSpPr>
        <p:spPr>
          <a:xfrm>
            <a:off x="0" y="6568035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ounded Rectangle 7">
            <a:extLst>
              <a:ext uri="{FF2B5EF4-FFF2-40B4-BE49-F238E27FC236}">
                <a16:creationId xmlns="" xmlns:a16="http://schemas.microsoft.com/office/drawing/2014/main" id="{C5BCC6EF-BFF7-4FBA-AAB1-1A78CAC12DA1}"/>
              </a:ext>
            </a:extLst>
          </p:cNvPr>
          <p:cNvSpPr/>
          <p:nvPr/>
        </p:nvSpPr>
        <p:spPr>
          <a:xfrm>
            <a:off x="558884" y="452594"/>
            <a:ext cx="1262227" cy="31020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ahnschrift Condensed" panose="020B0502040204020203" pitchFamily="34" charset="0"/>
              </a:rPr>
              <a:t>KEL4</a:t>
            </a:r>
            <a:endParaRPr lang="ko-KR" altLang="en-US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6295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AF2F9D6-5EC6-45ED-98B7-A06E40A68AFB}"/>
              </a:ext>
            </a:extLst>
          </p:cNvPr>
          <p:cNvSpPr txBox="1">
            <a:spLocks/>
          </p:cNvSpPr>
          <p:nvPr/>
        </p:nvSpPr>
        <p:spPr>
          <a:xfrm>
            <a:off x="7789978" y="984739"/>
            <a:ext cx="3933093" cy="1232438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3600" dirty="0" smtClean="0">
                <a:solidFill>
                  <a:schemeClr val="accent2"/>
                </a:solidFill>
              </a:rPr>
              <a:t>SESSION LOGIN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821838C-6C2F-45D7-ABE8-E5A5543CF04F}"/>
              </a:ext>
            </a:extLst>
          </p:cNvPr>
          <p:cNvSpPr txBox="1"/>
          <p:nvPr/>
        </p:nvSpPr>
        <p:spPr>
          <a:xfrm>
            <a:off x="9179164" y="5908306"/>
            <a:ext cx="25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SINCE 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2021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2" y="342899"/>
            <a:ext cx="7283959" cy="62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6295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AF2F9D6-5EC6-45ED-98B7-A06E40A68AFB}"/>
              </a:ext>
            </a:extLst>
          </p:cNvPr>
          <p:cNvSpPr txBox="1">
            <a:spLocks/>
          </p:cNvSpPr>
          <p:nvPr/>
        </p:nvSpPr>
        <p:spPr>
          <a:xfrm>
            <a:off x="7789978" y="984739"/>
            <a:ext cx="4280102" cy="1232438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3600" dirty="0" smtClean="0">
                <a:solidFill>
                  <a:schemeClr val="accent2"/>
                </a:solidFill>
              </a:rPr>
              <a:t>SESSION LOGOUT 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821838C-6C2F-45D7-ABE8-E5A5543CF04F}"/>
              </a:ext>
            </a:extLst>
          </p:cNvPr>
          <p:cNvSpPr txBox="1"/>
          <p:nvPr/>
        </p:nvSpPr>
        <p:spPr>
          <a:xfrm>
            <a:off x="9179164" y="5908306"/>
            <a:ext cx="25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SINCE 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2021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2" y="1935822"/>
            <a:ext cx="7237896" cy="36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9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8E9CBAC0-DEEC-41B0-BCB6-E17E30575093}"/>
              </a:ext>
            </a:extLst>
          </p:cNvPr>
          <p:cNvSpPr/>
          <p:nvPr/>
        </p:nvSpPr>
        <p:spPr>
          <a:xfrm rot="5664975">
            <a:off x="902648" y="1931390"/>
            <a:ext cx="457173" cy="1684205"/>
          </a:xfrm>
          <a:custGeom>
            <a:avLst/>
            <a:gdLst>
              <a:gd name="connsiteX0" fmla="*/ 354424 w 728345"/>
              <a:gd name="connsiteY0" fmla="*/ 2536507 h 2683192"/>
              <a:gd name="connsiteX1" fmla="*/ 331564 w 728345"/>
              <a:gd name="connsiteY1" fmla="*/ 2585085 h 2683192"/>
              <a:gd name="connsiteX2" fmla="*/ 380141 w 728345"/>
              <a:gd name="connsiteY2" fmla="*/ 2607944 h 2683192"/>
              <a:gd name="connsiteX3" fmla="*/ 403002 w 728345"/>
              <a:gd name="connsiteY3" fmla="*/ 2559367 h 2683192"/>
              <a:gd name="connsiteX4" fmla="*/ 354424 w 728345"/>
              <a:gd name="connsiteY4" fmla="*/ 2536507 h 2683192"/>
              <a:gd name="connsiteX5" fmla="*/ 590644 w 728345"/>
              <a:gd name="connsiteY5" fmla="*/ 141923 h 2683192"/>
              <a:gd name="connsiteX6" fmla="*/ 562069 w 728345"/>
              <a:gd name="connsiteY6" fmla="*/ 165735 h 2683192"/>
              <a:gd name="connsiteX7" fmla="*/ 562069 w 728345"/>
              <a:gd name="connsiteY7" fmla="*/ 782955 h 2683192"/>
              <a:gd name="connsiteX8" fmla="*/ 590644 w 728345"/>
              <a:gd name="connsiteY8" fmla="*/ 806768 h 2683192"/>
              <a:gd name="connsiteX9" fmla="*/ 619219 w 728345"/>
              <a:gd name="connsiteY9" fmla="*/ 782955 h 2683192"/>
              <a:gd name="connsiteX10" fmla="*/ 619219 w 728345"/>
              <a:gd name="connsiteY10" fmla="*/ 165735 h 2683192"/>
              <a:gd name="connsiteX11" fmla="*/ 590644 w 728345"/>
              <a:gd name="connsiteY11" fmla="*/ 141923 h 2683192"/>
              <a:gd name="connsiteX12" fmla="*/ 479202 w 728345"/>
              <a:gd name="connsiteY12" fmla="*/ 141923 h 2683192"/>
              <a:gd name="connsiteX13" fmla="*/ 450627 w 728345"/>
              <a:gd name="connsiteY13" fmla="*/ 165735 h 2683192"/>
              <a:gd name="connsiteX14" fmla="*/ 450627 w 728345"/>
              <a:gd name="connsiteY14" fmla="*/ 782955 h 2683192"/>
              <a:gd name="connsiteX15" fmla="*/ 479202 w 728345"/>
              <a:gd name="connsiteY15" fmla="*/ 806768 h 2683192"/>
              <a:gd name="connsiteX16" fmla="*/ 507777 w 728345"/>
              <a:gd name="connsiteY16" fmla="*/ 782955 h 2683192"/>
              <a:gd name="connsiteX17" fmla="*/ 507777 w 728345"/>
              <a:gd name="connsiteY17" fmla="*/ 165735 h 2683192"/>
              <a:gd name="connsiteX18" fmla="*/ 479202 w 728345"/>
              <a:gd name="connsiteY18" fmla="*/ 141923 h 2683192"/>
              <a:gd name="connsiteX19" fmla="*/ 367759 w 728345"/>
              <a:gd name="connsiteY19" fmla="*/ 141923 h 2683192"/>
              <a:gd name="connsiteX20" fmla="*/ 339184 w 728345"/>
              <a:gd name="connsiteY20" fmla="*/ 165735 h 2683192"/>
              <a:gd name="connsiteX21" fmla="*/ 339184 w 728345"/>
              <a:gd name="connsiteY21" fmla="*/ 782955 h 2683192"/>
              <a:gd name="connsiteX22" fmla="*/ 367759 w 728345"/>
              <a:gd name="connsiteY22" fmla="*/ 806768 h 2683192"/>
              <a:gd name="connsiteX23" fmla="*/ 396334 w 728345"/>
              <a:gd name="connsiteY23" fmla="*/ 782955 h 2683192"/>
              <a:gd name="connsiteX24" fmla="*/ 396334 w 728345"/>
              <a:gd name="connsiteY24" fmla="*/ 165735 h 2683192"/>
              <a:gd name="connsiteX25" fmla="*/ 367759 w 728345"/>
              <a:gd name="connsiteY25" fmla="*/ 141923 h 2683192"/>
              <a:gd name="connsiteX26" fmla="*/ 256316 w 728345"/>
              <a:gd name="connsiteY26" fmla="*/ 141923 h 2683192"/>
              <a:gd name="connsiteX27" fmla="*/ 227741 w 728345"/>
              <a:gd name="connsiteY27" fmla="*/ 165735 h 2683192"/>
              <a:gd name="connsiteX28" fmla="*/ 227741 w 728345"/>
              <a:gd name="connsiteY28" fmla="*/ 782955 h 2683192"/>
              <a:gd name="connsiteX29" fmla="*/ 256316 w 728345"/>
              <a:gd name="connsiteY29" fmla="*/ 806768 h 2683192"/>
              <a:gd name="connsiteX30" fmla="*/ 284891 w 728345"/>
              <a:gd name="connsiteY30" fmla="*/ 782955 h 2683192"/>
              <a:gd name="connsiteX31" fmla="*/ 284891 w 728345"/>
              <a:gd name="connsiteY31" fmla="*/ 165735 h 2683192"/>
              <a:gd name="connsiteX32" fmla="*/ 256316 w 728345"/>
              <a:gd name="connsiteY32" fmla="*/ 141923 h 2683192"/>
              <a:gd name="connsiteX33" fmla="*/ 144874 w 728345"/>
              <a:gd name="connsiteY33" fmla="*/ 141923 h 2683192"/>
              <a:gd name="connsiteX34" fmla="*/ 116299 w 728345"/>
              <a:gd name="connsiteY34" fmla="*/ 165735 h 2683192"/>
              <a:gd name="connsiteX35" fmla="*/ 116299 w 728345"/>
              <a:gd name="connsiteY35" fmla="*/ 782955 h 2683192"/>
              <a:gd name="connsiteX36" fmla="*/ 144874 w 728345"/>
              <a:gd name="connsiteY36" fmla="*/ 806768 h 2683192"/>
              <a:gd name="connsiteX37" fmla="*/ 173449 w 728345"/>
              <a:gd name="connsiteY37" fmla="*/ 782955 h 2683192"/>
              <a:gd name="connsiteX38" fmla="*/ 173449 w 728345"/>
              <a:gd name="connsiteY38" fmla="*/ 165735 h 2683192"/>
              <a:gd name="connsiteX39" fmla="*/ 144874 w 728345"/>
              <a:gd name="connsiteY39" fmla="*/ 141923 h 2683192"/>
              <a:gd name="connsiteX40" fmla="*/ 229647 w 728345"/>
              <a:gd name="connsiteY40" fmla="*/ 0 h 2683192"/>
              <a:gd name="connsiteX41" fmla="*/ 499204 w 728345"/>
              <a:gd name="connsiteY41" fmla="*/ 0 h 2683192"/>
              <a:gd name="connsiteX42" fmla="*/ 726852 w 728345"/>
              <a:gd name="connsiteY42" fmla="*/ 228600 h 2683192"/>
              <a:gd name="connsiteX43" fmla="*/ 688752 w 728345"/>
              <a:gd name="connsiteY43" fmla="*/ 783908 h 2683192"/>
              <a:gd name="connsiteX44" fmla="*/ 583977 w 728345"/>
              <a:gd name="connsiteY44" fmla="*/ 888683 h 2683192"/>
              <a:gd name="connsiteX45" fmla="*/ 412527 w 728345"/>
              <a:gd name="connsiteY45" fmla="*/ 888683 h 2683192"/>
              <a:gd name="connsiteX46" fmla="*/ 412527 w 728345"/>
              <a:gd name="connsiteY46" fmla="*/ 1535079 h 2683192"/>
              <a:gd name="connsiteX47" fmla="*/ 430981 w 728345"/>
              <a:gd name="connsiteY47" fmla="*/ 1547455 h 2683192"/>
              <a:gd name="connsiteX48" fmla="*/ 457294 w 728345"/>
              <a:gd name="connsiteY48" fmla="*/ 1611630 h 2683192"/>
              <a:gd name="connsiteX49" fmla="*/ 457294 w 728345"/>
              <a:gd name="connsiteY49" fmla="*/ 2592705 h 2683192"/>
              <a:gd name="connsiteX50" fmla="*/ 366807 w 728345"/>
              <a:gd name="connsiteY50" fmla="*/ 2683192 h 2683192"/>
              <a:gd name="connsiteX51" fmla="*/ 276319 w 728345"/>
              <a:gd name="connsiteY51" fmla="*/ 2592705 h 2683192"/>
              <a:gd name="connsiteX52" fmla="*/ 276319 w 728345"/>
              <a:gd name="connsiteY52" fmla="*/ 1611630 h 2683192"/>
              <a:gd name="connsiteX53" fmla="*/ 302990 w 728345"/>
              <a:gd name="connsiteY53" fmla="*/ 1547813 h 2683192"/>
              <a:gd name="connsiteX54" fmla="*/ 322039 w 728345"/>
              <a:gd name="connsiteY54" fmla="*/ 1534909 h 2683192"/>
              <a:gd name="connsiteX55" fmla="*/ 322039 w 728345"/>
              <a:gd name="connsiteY55" fmla="*/ 888683 h 2683192"/>
              <a:gd name="connsiteX56" fmla="*/ 143922 w 728345"/>
              <a:gd name="connsiteY56" fmla="*/ 888683 h 2683192"/>
              <a:gd name="connsiteX57" fmla="*/ 39147 w 728345"/>
              <a:gd name="connsiteY57" fmla="*/ 783908 h 2683192"/>
              <a:gd name="connsiteX58" fmla="*/ 1047 w 728345"/>
              <a:gd name="connsiteY58" fmla="*/ 228600 h 2683192"/>
              <a:gd name="connsiteX59" fmla="*/ 229647 w 728345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5" h="2683192">
                <a:moveTo>
                  <a:pt x="354424" y="2536507"/>
                </a:moveTo>
                <a:cubicBezTo>
                  <a:pt x="334422" y="2543175"/>
                  <a:pt x="323944" y="2565082"/>
                  <a:pt x="331564" y="2585085"/>
                </a:cubicBezTo>
                <a:cubicBezTo>
                  <a:pt x="338232" y="2605087"/>
                  <a:pt x="360139" y="2615565"/>
                  <a:pt x="380141" y="2607944"/>
                </a:cubicBezTo>
                <a:cubicBezTo>
                  <a:pt x="400144" y="2601277"/>
                  <a:pt x="410622" y="2579369"/>
                  <a:pt x="403002" y="2559367"/>
                </a:cubicBezTo>
                <a:cubicBezTo>
                  <a:pt x="396334" y="2539365"/>
                  <a:pt x="374427" y="2529840"/>
                  <a:pt x="354424" y="2536507"/>
                </a:cubicBezTo>
                <a:close/>
                <a:moveTo>
                  <a:pt x="590644" y="141923"/>
                </a:moveTo>
                <a:cubicBezTo>
                  <a:pt x="575404" y="141923"/>
                  <a:pt x="562069" y="152400"/>
                  <a:pt x="562069" y="165735"/>
                </a:cubicBezTo>
                <a:lnTo>
                  <a:pt x="562069" y="782955"/>
                </a:lnTo>
                <a:cubicBezTo>
                  <a:pt x="562069" y="796290"/>
                  <a:pt x="574452" y="806768"/>
                  <a:pt x="590644" y="806768"/>
                </a:cubicBezTo>
                <a:cubicBezTo>
                  <a:pt x="605884" y="806768"/>
                  <a:pt x="619219" y="796290"/>
                  <a:pt x="619219" y="782955"/>
                </a:cubicBezTo>
                <a:lnTo>
                  <a:pt x="619219" y="165735"/>
                </a:lnTo>
                <a:cubicBezTo>
                  <a:pt x="619219" y="152400"/>
                  <a:pt x="606836" y="141923"/>
                  <a:pt x="590644" y="141923"/>
                </a:cubicBezTo>
                <a:close/>
                <a:moveTo>
                  <a:pt x="479202" y="141923"/>
                </a:moveTo>
                <a:cubicBezTo>
                  <a:pt x="463961" y="141923"/>
                  <a:pt x="450627" y="152400"/>
                  <a:pt x="450627" y="165735"/>
                </a:cubicBezTo>
                <a:lnTo>
                  <a:pt x="450627" y="782955"/>
                </a:lnTo>
                <a:cubicBezTo>
                  <a:pt x="450627" y="796290"/>
                  <a:pt x="463009" y="806768"/>
                  <a:pt x="479202" y="806768"/>
                </a:cubicBezTo>
                <a:cubicBezTo>
                  <a:pt x="494441" y="806768"/>
                  <a:pt x="507777" y="796290"/>
                  <a:pt x="507777" y="782955"/>
                </a:cubicBezTo>
                <a:lnTo>
                  <a:pt x="507777" y="165735"/>
                </a:lnTo>
                <a:cubicBezTo>
                  <a:pt x="507777" y="152400"/>
                  <a:pt x="495394" y="141923"/>
                  <a:pt x="479202" y="141923"/>
                </a:cubicBezTo>
                <a:close/>
                <a:moveTo>
                  <a:pt x="367759" y="141923"/>
                </a:moveTo>
                <a:cubicBezTo>
                  <a:pt x="352519" y="141923"/>
                  <a:pt x="339184" y="152400"/>
                  <a:pt x="339184" y="165735"/>
                </a:cubicBezTo>
                <a:lnTo>
                  <a:pt x="339184" y="782955"/>
                </a:lnTo>
                <a:cubicBezTo>
                  <a:pt x="339184" y="796290"/>
                  <a:pt x="351566" y="806768"/>
                  <a:pt x="367759" y="806768"/>
                </a:cubicBezTo>
                <a:cubicBezTo>
                  <a:pt x="382999" y="806768"/>
                  <a:pt x="396334" y="796290"/>
                  <a:pt x="396334" y="782955"/>
                </a:cubicBezTo>
                <a:lnTo>
                  <a:pt x="396334" y="165735"/>
                </a:lnTo>
                <a:cubicBezTo>
                  <a:pt x="396334" y="152400"/>
                  <a:pt x="383952" y="141923"/>
                  <a:pt x="367759" y="141923"/>
                </a:cubicBezTo>
                <a:close/>
                <a:moveTo>
                  <a:pt x="256316" y="141923"/>
                </a:moveTo>
                <a:cubicBezTo>
                  <a:pt x="241077" y="141923"/>
                  <a:pt x="227741" y="152400"/>
                  <a:pt x="227741" y="165735"/>
                </a:cubicBezTo>
                <a:lnTo>
                  <a:pt x="227741" y="782955"/>
                </a:lnTo>
                <a:cubicBezTo>
                  <a:pt x="227741" y="796290"/>
                  <a:pt x="240124" y="806768"/>
                  <a:pt x="256316" y="806768"/>
                </a:cubicBezTo>
                <a:cubicBezTo>
                  <a:pt x="271556" y="806768"/>
                  <a:pt x="284891" y="796290"/>
                  <a:pt x="284891" y="782955"/>
                </a:cubicBezTo>
                <a:lnTo>
                  <a:pt x="284891" y="165735"/>
                </a:lnTo>
                <a:cubicBezTo>
                  <a:pt x="284891" y="152400"/>
                  <a:pt x="272509" y="141923"/>
                  <a:pt x="256316" y="141923"/>
                </a:cubicBezTo>
                <a:close/>
                <a:moveTo>
                  <a:pt x="144874" y="141923"/>
                </a:moveTo>
                <a:cubicBezTo>
                  <a:pt x="129634" y="141923"/>
                  <a:pt x="116299" y="152400"/>
                  <a:pt x="116299" y="165735"/>
                </a:cubicBezTo>
                <a:lnTo>
                  <a:pt x="116299" y="782955"/>
                </a:lnTo>
                <a:cubicBezTo>
                  <a:pt x="116299" y="796290"/>
                  <a:pt x="128681" y="806768"/>
                  <a:pt x="144874" y="806768"/>
                </a:cubicBezTo>
                <a:cubicBezTo>
                  <a:pt x="160114" y="806768"/>
                  <a:pt x="173449" y="796290"/>
                  <a:pt x="173449" y="782955"/>
                </a:cubicBezTo>
                <a:lnTo>
                  <a:pt x="173449" y="165735"/>
                </a:lnTo>
                <a:cubicBezTo>
                  <a:pt x="173449" y="152400"/>
                  <a:pt x="161066" y="141923"/>
                  <a:pt x="144874" y="141923"/>
                </a:cubicBezTo>
                <a:close/>
                <a:moveTo>
                  <a:pt x="229647" y="0"/>
                </a:moveTo>
                <a:lnTo>
                  <a:pt x="499204" y="0"/>
                </a:lnTo>
                <a:cubicBezTo>
                  <a:pt x="624934" y="0"/>
                  <a:pt x="743044" y="36195"/>
                  <a:pt x="726852" y="228600"/>
                </a:cubicBezTo>
                <a:lnTo>
                  <a:pt x="688752" y="783908"/>
                </a:lnTo>
                <a:cubicBezTo>
                  <a:pt x="688752" y="841058"/>
                  <a:pt x="642079" y="888683"/>
                  <a:pt x="583977" y="888683"/>
                </a:cubicBezTo>
                <a:lnTo>
                  <a:pt x="412527" y="888683"/>
                </a:lnTo>
                <a:lnTo>
                  <a:pt x="412527" y="1535079"/>
                </a:lnTo>
                <a:lnTo>
                  <a:pt x="430981" y="1547455"/>
                </a:lnTo>
                <a:cubicBezTo>
                  <a:pt x="447293" y="1563767"/>
                  <a:pt x="457294" y="1586389"/>
                  <a:pt x="457294" y="1611630"/>
                </a:cubicBezTo>
                <a:lnTo>
                  <a:pt x="457294" y="2592705"/>
                </a:lnTo>
                <a:cubicBezTo>
                  <a:pt x="457294" y="2642235"/>
                  <a:pt x="416336" y="2683192"/>
                  <a:pt x="366807" y="2683192"/>
                </a:cubicBezTo>
                <a:cubicBezTo>
                  <a:pt x="317277" y="2683192"/>
                  <a:pt x="276319" y="2642235"/>
                  <a:pt x="276319" y="2592705"/>
                </a:cubicBezTo>
                <a:lnTo>
                  <a:pt x="276319" y="1611630"/>
                </a:lnTo>
                <a:cubicBezTo>
                  <a:pt x="276319" y="1586865"/>
                  <a:pt x="286559" y="1564243"/>
                  <a:pt x="302990" y="1547813"/>
                </a:cubicBezTo>
                <a:lnTo>
                  <a:pt x="322039" y="1534909"/>
                </a:lnTo>
                <a:lnTo>
                  <a:pt x="322039" y="888683"/>
                </a:lnTo>
                <a:lnTo>
                  <a:pt x="143922" y="888683"/>
                </a:lnTo>
                <a:cubicBezTo>
                  <a:pt x="86772" y="888683"/>
                  <a:pt x="39147" y="842010"/>
                  <a:pt x="39147" y="783908"/>
                </a:cubicBezTo>
                <a:lnTo>
                  <a:pt x="1047" y="228600"/>
                </a:lnTo>
                <a:cubicBezTo>
                  <a:pt x="-12289" y="34290"/>
                  <a:pt x="103916" y="0"/>
                  <a:pt x="229647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D39865F-3951-4F70-828E-BD37D397FA02}"/>
              </a:ext>
            </a:extLst>
          </p:cNvPr>
          <p:cNvSpPr/>
          <p:nvPr/>
        </p:nvSpPr>
        <p:spPr>
          <a:xfrm rot="1685737">
            <a:off x="708471" y="3880408"/>
            <a:ext cx="518121" cy="2030698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D32AE17A-7921-4E62-B5B2-6F55440ECFA6}"/>
              </a:ext>
            </a:extLst>
          </p:cNvPr>
          <p:cNvSpPr txBox="1"/>
          <p:nvPr/>
        </p:nvSpPr>
        <p:spPr>
          <a:xfrm>
            <a:off x="7904870" y="253967"/>
            <a:ext cx="4101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accent1"/>
                </a:solidFill>
                <a:cs typeface="Arial" pitchFamily="34" charset="0"/>
              </a:rPr>
              <a:t>TAMPILAN 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130EEF44-9024-48E5-9C02-3FF42F943308}"/>
              </a:ext>
            </a:extLst>
          </p:cNvPr>
          <p:cNvSpPr txBox="1"/>
          <p:nvPr/>
        </p:nvSpPr>
        <p:spPr>
          <a:xfrm>
            <a:off x="7904870" y="901129"/>
            <a:ext cx="41015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cs typeface="Arial" pitchFamily="34" charset="0"/>
              </a:rPr>
              <a:t>MENU ADMIN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63ECD9FD-1B7C-4B58-819D-98FAAD87674D}"/>
              </a:ext>
            </a:extLst>
          </p:cNvPr>
          <p:cNvSpPr/>
          <p:nvPr/>
        </p:nvSpPr>
        <p:spPr>
          <a:xfrm rot="16200000">
            <a:off x="9964119" y="-552560"/>
            <a:ext cx="45719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1" y="1944476"/>
            <a:ext cx="9901029" cy="44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DE54AD3-BDB8-4152-BB3F-254797D3B0A8}"/>
              </a:ext>
            </a:extLst>
          </p:cNvPr>
          <p:cNvGrpSpPr/>
          <p:nvPr/>
        </p:nvGrpSpPr>
        <p:grpSpPr>
          <a:xfrm>
            <a:off x="403496" y="441299"/>
            <a:ext cx="1241745" cy="1059828"/>
            <a:chOff x="1382292" y="2541472"/>
            <a:chExt cx="1979584" cy="1689573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11E7514-8D8C-4F8D-AAA0-0E98CD0D6C87}"/>
                </a:ext>
              </a:extLst>
            </p:cNvPr>
            <p:cNvSpPr/>
            <p:nvPr/>
          </p:nvSpPr>
          <p:spPr>
            <a:xfrm>
              <a:off x="1916268" y="2541472"/>
              <a:ext cx="917610" cy="1689573"/>
            </a:xfrm>
            <a:custGeom>
              <a:avLst/>
              <a:gdLst>
                <a:gd name="connsiteX0" fmla="*/ 552038 w 917610"/>
                <a:gd name="connsiteY0" fmla="*/ 1355777 h 1689573"/>
                <a:gd name="connsiteX1" fmla="*/ 540215 w 917610"/>
                <a:gd name="connsiteY1" fmla="*/ 1365630 h 1689573"/>
                <a:gd name="connsiteX2" fmla="*/ 540215 w 917610"/>
                <a:gd name="connsiteY2" fmla="*/ 1621001 h 1689573"/>
                <a:gd name="connsiteX3" fmla="*/ 552038 w 917610"/>
                <a:gd name="connsiteY3" fmla="*/ 1630853 h 1689573"/>
                <a:gd name="connsiteX4" fmla="*/ 563861 w 917610"/>
                <a:gd name="connsiteY4" fmla="*/ 1621001 h 1689573"/>
                <a:gd name="connsiteX5" fmla="*/ 563861 w 917610"/>
                <a:gd name="connsiteY5" fmla="*/ 1365630 h 1689573"/>
                <a:gd name="connsiteX6" fmla="*/ 552038 w 917610"/>
                <a:gd name="connsiteY6" fmla="*/ 1355777 h 1689573"/>
                <a:gd name="connsiteX7" fmla="*/ 505930 w 917610"/>
                <a:gd name="connsiteY7" fmla="*/ 1355777 h 1689573"/>
                <a:gd name="connsiteX8" fmla="*/ 494107 w 917610"/>
                <a:gd name="connsiteY8" fmla="*/ 1365630 h 1689573"/>
                <a:gd name="connsiteX9" fmla="*/ 494107 w 917610"/>
                <a:gd name="connsiteY9" fmla="*/ 1621001 h 1689573"/>
                <a:gd name="connsiteX10" fmla="*/ 505930 w 917610"/>
                <a:gd name="connsiteY10" fmla="*/ 1630853 h 1689573"/>
                <a:gd name="connsiteX11" fmla="*/ 517752 w 917610"/>
                <a:gd name="connsiteY11" fmla="*/ 1621001 h 1689573"/>
                <a:gd name="connsiteX12" fmla="*/ 517752 w 917610"/>
                <a:gd name="connsiteY12" fmla="*/ 1365630 h 1689573"/>
                <a:gd name="connsiteX13" fmla="*/ 505930 w 917610"/>
                <a:gd name="connsiteY13" fmla="*/ 1355777 h 1689573"/>
                <a:gd name="connsiteX14" fmla="*/ 459821 w 917610"/>
                <a:gd name="connsiteY14" fmla="*/ 1355777 h 1689573"/>
                <a:gd name="connsiteX15" fmla="*/ 447998 w 917610"/>
                <a:gd name="connsiteY15" fmla="*/ 1365630 h 1689573"/>
                <a:gd name="connsiteX16" fmla="*/ 447998 w 917610"/>
                <a:gd name="connsiteY16" fmla="*/ 1621001 h 1689573"/>
                <a:gd name="connsiteX17" fmla="*/ 459821 w 917610"/>
                <a:gd name="connsiteY17" fmla="*/ 1630853 h 1689573"/>
                <a:gd name="connsiteX18" fmla="*/ 471643 w 917610"/>
                <a:gd name="connsiteY18" fmla="*/ 1621001 h 1689573"/>
                <a:gd name="connsiteX19" fmla="*/ 471643 w 917610"/>
                <a:gd name="connsiteY19" fmla="*/ 1365630 h 1689573"/>
                <a:gd name="connsiteX20" fmla="*/ 459821 w 917610"/>
                <a:gd name="connsiteY20" fmla="*/ 1355777 h 1689573"/>
                <a:gd name="connsiteX21" fmla="*/ 413712 w 917610"/>
                <a:gd name="connsiteY21" fmla="*/ 1355777 h 1689573"/>
                <a:gd name="connsiteX22" fmla="*/ 401889 w 917610"/>
                <a:gd name="connsiteY22" fmla="*/ 1365630 h 1689573"/>
                <a:gd name="connsiteX23" fmla="*/ 401889 w 917610"/>
                <a:gd name="connsiteY23" fmla="*/ 1621001 h 1689573"/>
                <a:gd name="connsiteX24" fmla="*/ 413712 w 917610"/>
                <a:gd name="connsiteY24" fmla="*/ 1630853 h 1689573"/>
                <a:gd name="connsiteX25" fmla="*/ 425535 w 917610"/>
                <a:gd name="connsiteY25" fmla="*/ 1621001 h 1689573"/>
                <a:gd name="connsiteX26" fmla="*/ 425535 w 917610"/>
                <a:gd name="connsiteY26" fmla="*/ 1365630 h 1689573"/>
                <a:gd name="connsiteX27" fmla="*/ 413712 w 917610"/>
                <a:gd name="connsiteY27" fmla="*/ 1355777 h 1689573"/>
                <a:gd name="connsiteX28" fmla="*/ 367603 w 917610"/>
                <a:gd name="connsiteY28" fmla="*/ 1355777 h 1689573"/>
                <a:gd name="connsiteX29" fmla="*/ 355780 w 917610"/>
                <a:gd name="connsiteY29" fmla="*/ 1365630 h 1689573"/>
                <a:gd name="connsiteX30" fmla="*/ 355780 w 917610"/>
                <a:gd name="connsiteY30" fmla="*/ 1621001 h 1689573"/>
                <a:gd name="connsiteX31" fmla="*/ 367603 w 917610"/>
                <a:gd name="connsiteY31" fmla="*/ 1630853 h 1689573"/>
                <a:gd name="connsiteX32" fmla="*/ 379426 w 917610"/>
                <a:gd name="connsiteY32" fmla="*/ 1621001 h 1689573"/>
                <a:gd name="connsiteX33" fmla="*/ 379426 w 917610"/>
                <a:gd name="connsiteY33" fmla="*/ 1365630 h 1689573"/>
                <a:gd name="connsiteX34" fmla="*/ 367603 w 917610"/>
                <a:gd name="connsiteY34" fmla="*/ 1355777 h 1689573"/>
                <a:gd name="connsiteX35" fmla="*/ 748720 w 917610"/>
                <a:gd name="connsiteY35" fmla="*/ 1307062 h 1689573"/>
                <a:gd name="connsiteX36" fmla="*/ 696670 w 917610"/>
                <a:gd name="connsiteY36" fmla="*/ 1502251 h 1689573"/>
                <a:gd name="connsiteX37" fmla="*/ 744611 w 917610"/>
                <a:gd name="connsiteY37" fmla="*/ 1657716 h 1689573"/>
                <a:gd name="connsiteX38" fmla="*/ 760706 w 917610"/>
                <a:gd name="connsiteY38" fmla="*/ 1670386 h 1689573"/>
                <a:gd name="connsiteX39" fmla="*/ 725093 w 917610"/>
                <a:gd name="connsiteY39" fmla="*/ 1504305 h 1689573"/>
                <a:gd name="connsiteX40" fmla="*/ 756254 w 917610"/>
                <a:gd name="connsiteY40" fmla="*/ 1307062 h 1689573"/>
                <a:gd name="connsiteX41" fmla="*/ 825084 w 917610"/>
                <a:gd name="connsiteY41" fmla="*/ 1306719 h 1689573"/>
                <a:gd name="connsiteX42" fmla="*/ 861382 w 917610"/>
                <a:gd name="connsiteY42" fmla="*/ 1502935 h 1689573"/>
                <a:gd name="connsiteX43" fmla="*/ 822344 w 917610"/>
                <a:gd name="connsiteY43" fmla="*/ 1672441 h 1689573"/>
                <a:gd name="connsiteX44" fmla="*/ 844945 w 917610"/>
                <a:gd name="connsiteY44" fmla="*/ 1654634 h 1689573"/>
                <a:gd name="connsiteX45" fmla="*/ 888435 w 917610"/>
                <a:gd name="connsiteY45" fmla="*/ 1489923 h 1689573"/>
                <a:gd name="connsiteX46" fmla="*/ 835699 w 917610"/>
                <a:gd name="connsiteY46" fmla="*/ 1306719 h 1689573"/>
                <a:gd name="connsiteX47" fmla="*/ 806935 w 917610"/>
                <a:gd name="connsiteY47" fmla="*/ 1306719 h 1689573"/>
                <a:gd name="connsiteX48" fmla="*/ 825084 w 917610"/>
                <a:gd name="connsiteY48" fmla="*/ 1512866 h 1689573"/>
                <a:gd name="connsiteX49" fmla="*/ 811386 w 917610"/>
                <a:gd name="connsiteY49" fmla="*/ 1669359 h 1689573"/>
                <a:gd name="connsiteX50" fmla="*/ 811729 w 917610"/>
                <a:gd name="connsiteY50" fmla="*/ 1668674 h 1689573"/>
                <a:gd name="connsiteX51" fmla="*/ 851109 w 917610"/>
                <a:gd name="connsiteY51" fmla="*/ 1503620 h 1689573"/>
                <a:gd name="connsiteX52" fmla="*/ 814468 w 917610"/>
                <a:gd name="connsiteY52" fmla="*/ 1306719 h 1689573"/>
                <a:gd name="connsiteX53" fmla="*/ 796661 w 917610"/>
                <a:gd name="connsiteY53" fmla="*/ 1306719 h 1689573"/>
                <a:gd name="connsiteX54" fmla="*/ 796661 w 917610"/>
                <a:gd name="connsiteY54" fmla="*/ 1307062 h 1689573"/>
                <a:gd name="connsiteX55" fmla="*/ 785704 w 917610"/>
                <a:gd name="connsiteY55" fmla="*/ 1307062 h 1689573"/>
                <a:gd name="connsiteX56" fmla="*/ 770979 w 917610"/>
                <a:gd name="connsiteY56" fmla="*/ 1513208 h 1689573"/>
                <a:gd name="connsiteX57" fmla="*/ 792552 w 917610"/>
                <a:gd name="connsiteY57" fmla="*/ 1678263 h 1689573"/>
                <a:gd name="connsiteX58" fmla="*/ 794607 w 917610"/>
                <a:gd name="connsiteY58" fmla="*/ 1679290 h 1689573"/>
                <a:gd name="connsiteX59" fmla="*/ 814811 w 917610"/>
                <a:gd name="connsiteY59" fmla="*/ 1512866 h 1689573"/>
                <a:gd name="connsiteX60" fmla="*/ 796661 w 917610"/>
                <a:gd name="connsiteY60" fmla="*/ 1306719 h 1689573"/>
                <a:gd name="connsiteX61" fmla="*/ 766870 w 917610"/>
                <a:gd name="connsiteY61" fmla="*/ 1306719 h 1689573"/>
                <a:gd name="connsiteX62" fmla="*/ 735366 w 917610"/>
                <a:gd name="connsiteY62" fmla="*/ 1504990 h 1689573"/>
                <a:gd name="connsiteX63" fmla="*/ 770637 w 917610"/>
                <a:gd name="connsiteY63" fmla="*/ 1665935 h 1689573"/>
                <a:gd name="connsiteX64" fmla="*/ 778170 w 917610"/>
                <a:gd name="connsiteY64" fmla="*/ 1672784 h 1689573"/>
                <a:gd name="connsiteX65" fmla="*/ 761048 w 917610"/>
                <a:gd name="connsiteY65" fmla="*/ 1512866 h 1689573"/>
                <a:gd name="connsiteX66" fmla="*/ 775773 w 917610"/>
                <a:gd name="connsiteY66" fmla="*/ 1306719 h 1689573"/>
                <a:gd name="connsiteX67" fmla="*/ 768239 w 917610"/>
                <a:gd name="connsiteY67" fmla="*/ 1251245 h 1689573"/>
                <a:gd name="connsiteX68" fmla="*/ 752830 w 917610"/>
                <a:gd name="connsiteY68" fmla="*/ 1294392 h 1689573"/>
                <a:gd name="connsiteX69" fmla="*/ 758651 w 917610"/>
                <a:gd name="connsiteY69" fmla="*/ 1294392 h 1689573"/>
                <a:gd name="connsiteX70" fmla="*/ 768239 w 917610"/>
                <a:gd name="connsiteY70" fmla="*/ 1251245 h 1689573"/>
                <a:gd name="connsiteX71" fmla="*/ 790840 w 917610"/>
                <a:gd name="connsiteY71" fmla="*/ 1250903 h 1689573"/>
                <a:gd name="connsiteX72" fmla="*/ 787073 w 917610"/>
                <a:gd name="connsiteY72" fmla="*/ 1294392 h 1689573"/>
                <a:gd name="connsiteX73" fmla="*/ 795292 w 917610"/>
                <a:gd name="connsiteY73" fmla="*/ 1294392 h 1689573"/>
                <a:gd name="connsiteX74" fmla="*/ 790840 w 917610"/>
                <a:gd name="connsiteY74" fmla="*/ 1250903 h 1689573"/>
                <a:gd name="connsiteX75" fmla="*/ 800771 w 917610"/>
                <a:gd name="connsiteY75" fmla="*/ 1245424 h 1689573"/>
                <a:gd name="connsiteX76" fmla="*/ 805907 w 917610"/>
                <a:gd name="connsiteY76" fmla="*/ 1294392 h 1689573"/>
                <a:gd name="connsiteX77" fmla="*/ 812071 w 917610"/>
                <a:gd name="connsiteY77" fmla="*/ 1294392 h 1689573"/>
                <a:gd name="connsiteX78" fmla="*/ 800771 w 917610"/>
                <a:gd name="connsiteY78" fmla="*/ 1245424 h 1689573"/>
                <a:gd name="connsiteX79" fmla="*/ 781594 w 917610"/>
                <a:gd name="connsiteY79" fmla="*/ 1238575 h 1689573"/>
                <a:gd name="connsiteX80" fmla="*/ 769267 w 917610"/>
                <a:gd name="connsiteY80" fmla="*/ 1294392 h 1689573"/>
                <a:gd name="connsiteX81" fmla="*/ 776800 w 917610"/>
                <a:gd name="connsiteY81" fmla="*/ 1294392 h 1689573"/>
                <a:gd name="connsiteX82" fmla="*/ 781594 w 917610"/>
                <a:gd name="connsiteY82" fmla="*/ 1238575 h 1689573"/>
                <a:gd name="connsiteX83" fmla="*/ 808647 w 917610"/>
                <a:gd name="connsiteY83" fmla="*/ 1235493 h 1689573"/>
                <a:gd name="connsiteX84" fmla="*/ 822344 w 917610"/>
                <a:gd name="connsiteY84" fmla="*/ 1294392 h 1689573"/>
                <a:gd name="connsiteX85" fmla="*/ 830905 w 917610"/>
                <a:gd name="connsiteY85" fmla="*/ 1294392 h 1689573"/>
                <a:gd name="connsiteX86" fmla="*/ 808647 w 917610"/>
                <a:gd name="connsiteY86" fmla="*/ 1235493 h 1689573"/>
                <a:gd name="connsiteX87" fmla="*/ 126442 w 917610"/>
                <a:gd name="connsiteY87" fmla="*/ 1099588 h 1689573"/>
                <a:gd name="connsiteX88" fmla="*/ 124920 w 917610"/>
                <a:gd name="connsiteY88" fmla="*/ 1115817 h 1689573"/>
                <a:gd name="connsiteX89" fmla="*/ 141150 w 917610"/>
                <a:gd name="connsiteY89" fmla="*/ 1117338 h 1689573"/>
                <a:gd name="connsiteX90" fmla="*/ 142671 w 917610"/>
                <a:gd name="connsiteY90" fmla="*/ 1101109 h 1689573"/>
                <a:gd name="connsiteX91" fmla="*/ 126442 w 917610"/>
                <a:gd name="connsiteY91" fmla="*/ 1099588 h 1689573"/>
                <a:gd name="connsiteX92" fmla="*/ 126442 w 917610"/>
                <a:gd name="connsiteY92" fmla="*/ 1013369 h 1689573"/>
                <a:gd name="connsiteX93" fmla="*/ 124920 w 917610"/>
                <a:gd name="connsiteY93" fmla="*/ 1029598 h 1689573"/>
                <a:gd name="connsiteX94" fmla="*/ 141150 w 917610"/>
                <a:gd name="connsiteY94" fmla="*/ 1031120 h 1689573"/>
                <a:gd name="connsiteX95" fmla="*/ 142671 w 917610"/>
                <a:gd name="connsiteY95" fmla="*/ 1014890 h 1689573"/>
                <a:gd name="connsiteX96" fmla="*/ 126442 w 917610"/>
                <a:gd name="connsiteY96" fmla="*/ 1013369 h 1689573"/>
                <a:gd name="connsiteX97" fmla="*/ 126442 w 917610"/>
                <a:gd name="connsiteY97" fmla="*/ 927151 h 1689573"/>
                <a:gd name="connsiteX98" fmla="*/ 124920 w 917610"/>
                <a:gd name="connsiteY98" fmla="*/ 943380 h 1689573"/>
                <a:gd name="connsiteX99" fmla="*/ 141150 w 917610"/>
                <a:gd name="connsiteY99" fmla="*/ 944901 h 1689573"/>
                <a:gd name="connsiteX100" fmla="*/ 142671 w 917610"/>
                <a:gd name="connsiteY100" fmla="*/ 928672 h 1689573"/>
                <a:gd name="connsiteX101" fmla="*/ 126442 w 917610"/>
                <a:gd name="connsiteY101" fmla="*/ 927151 h 1689573"/>
                <a:gd name="connsiteX102" fmla="*/ 757977 w 917610"/>
                <a:gd name="connsiteY102" fmla="*/ 916582 h 1689573"/>
                <a:gd name="connsiteX103" fmla="*/ 824388 w 917610"/>
                <a:gd name="connsiteY103" fmla="*/ 916582 h 1689573"/>
                <a:gd name="connsiteX104" fmla="*/ 830563 w 917610"/>
                <a:gd name="connsiteY104" fmla="*/ 1172827 h 1689573"/>
                <a:gd name="connsiteX105" fmla="*/ 806250 w 917610"/>
                <a:gd name="connsiteY105" fmla="*/ 1202277 h 1689573"/>
                <a:gd name="connsiteX106" fmla="*/ 841863 w 917610"/>
                <a:gd name="connsiteY106" fmla="*/ 1294734 h 1689573"/>
                <a:gd name="connsiteX107" fmla="*/ 843918 w 917610"/>
                <a:gd name="connsiteY107" fmla="*/ 1294734 h 1689573"/>
                <a:gd name="connsiteX108" fmla="*/ 848369 w 917610"/>
                <a:gd name="connsiteY108" fmla="*/ 1299186 h 1689573"/>
                <a:gd name="connsiteX109" fmla="*/ 848369 w 917610"/>
                <a:gd name="connsiteY109" fmla="*/ 1302268 h 1689573"/>
                <a:gd name="connsiteX110" fmla="*/ 845973 w 917610"/>
                <a:gd name="connsiteY110" fmla="*/ 1306377 h 1689573"/>
                <a:gd name="connsiteX111" fmla="*/ 898022 w 917610"/>
                <a:gd name="connsiteY111" fmla="*/ 1489238 h 1689573"/>
                <a:gd name="connsiteX112" fmla="*/ 852136 w 917610"/>
                <a:gd name="connsiteY112" fmla="*/ 1661483 h 1689573"/>
                <a:gd name="connsiteX113" fmla="*/ 795977 w 917610"/>
                <a:gd name="connsiteY113" fmla="*/ 1689563 h 1689573"/>
                <a:gd name="connsiteX114" fmla="*/ 794265 w 917610"/>
                <a:gd name="connsiteY114" fmla="*/ 1689563 h 1689573"/>
                <a:gd name="connsiteX115" fmla="*/ 737078 w 917610"/>
                <a:gd name="connsiteY115" fmla="*/ 1664907 h 1689573"/>
                <a:gd name="connsiteX116" fmla="*/ 686055 w 917610"/>
                <a:gd name="connsiteY116" fmla="*/ 1501908 h 1689573"/>
                <a:gd name="connsiteX117" fmla="*/ 737420 w 917610"/>
                <a:gd name="connsiteY117" fmla="*/ 1306719 h 1689573"/>
                <a:gd name="connsiteX118" fmla="*/ 733653 w 917610"/>
                <a:gd name="connsiteY118" fmla="*/ 1302268 h 1689573"/>
                <a:gd name="connsiteX119" fmla="*/ 733653 w 917610"/>
                <a:gd name="connsiteY119" fmla="*/ 1299186 h 1689573"/>
                <a:gd name="connsiteX120" fmla="*/ 738105 w 917610"/>
                <a:gd name="connsiteY120" fmla="*/ 1294734 h 1689573"/>
                <a:gd name="connsiteX121" fmla="*/ 741530 w 917610"/>
                <a:gd name="connsiteY121" fmla="*/ 1294734 h 1689573"/>
                <a:gd name="connsiteX122" fmla="*/ 775430 w 917610"/>
                <a:gd name="connsiteY122" fmla="*/ 1201934 h 1689573"/>
                <a:gd name="connsiteX123" fmla="*/ 751803 w 917610"/>
                <a:gd name="connsiteY123" fmla="*/ 1172827 h 1689573"/>
                <a:gd name="connsiteX124" fmla="*/ 418812 w 917610"/>
                <a:gd name="connsiteY124" fmla="*/ 916582 h 1689573"/>
                <a:gd name="connsiteX125" fmla="*/ 455816 w 917610"/>
                <a:gd name="connsiteY125" fmla="*/ 916582 h 1689573"/>
                <a:gd name="connsiteX126" fmla="*/ 496944 w 917610"/>
                <a:gd name="connsiteY126" fmla="*/ 916582 h 1689573"/>
                <a:gd name="connsiteX127" fmla="*/ 496944 w 917610"/>
                <a:gd name="connsiteY127" fmla="*/ 1122502 h 1689573"/>
                <a:gd name="connsiteX128" fmla="*/ 478737 w 917610"/>
                <a:gd name="connsiteY128" fmla="*/ 1122502 h 1689573"/>
                <a:gd name="connsiteX129" fmla="*/ 478737 w 917610"/>
                <a:gd name="connsiteY129" fmla="*/ 1321885 h 1689573"/>
                <a:gd name="connsiteX130" fmla="*/ 552432 w 917610"/>
                <a:gd name="connsiteY130" fmla="*/ 1321885 h 1689573"/>
                <a:gd name="connsiteX131" fmla="*/ 595782 w 917610"/>
                <a:gd name="connsiteY131" fmla="*/ 1365236 h 1689573"/>
                <a:gd name="connsiteX132" fmla="*/ 611546 w 917610"/>
                <a:gd name="connsiteY132" fmla="*/ 1594991 h 1689573"/>
                <a:gd name="connsiteX133" fmla="*/ 516964 w 917610"/>
                <a:gd name="connsiteY133" fmla="*/ 1689573 h 1689573"/>
                <a:gd name="connsiteX134" fmla="*/ 405436 w 917610"/>
                <a:gd name="connsiteY134" fmla="*/ 1689573 h 1689573"/>
                <a:gd name="connsiteX135" fmla="*/ 311248 w 917610"/>
                <a:gd name="connsiteY135" fmla="*/ 1594991 h 1689573"/>
                <a:gd name="connsiteX136" fmla="*/ 327012 w 917610"/>
                <a:gd name="connsiteY136" fmla="*/ 1365236 h 1689573"/>
                <a:gd name="connsiteX137" fmla="*/ 370362 w 917610"/>
                <a:gd name="connsiteY137" fmla="*/ 1321885 h 1689573"/>
                <a:gd name="connsiteX138" fmla="*/ 441298 w 917610"/>
                <a:gd name="connsiteY138" fmla="*/ 1321885 h 1689573"/>
                <a:gd name="connsiteX139" fmla="*/ 441298 w 917610"/>
                <a:gd name="connsiteY139" fmla="*/ 1122502 h 1689573"/>
                <a:gd name="connsiteX140" fmla="*/ 418812 w 917610"/>
                <a:gd name="connsiteY140" fmla="*/ 1122502 h 1689573"/>
                <a:gd name="connsiteX141" fmla="*/ 104326 w 917610"/>
                <a:gd name="connsiteY141" fmla="*/ 916582 h 1689573"/>
                <a:gd name="connsiteX142" fmla="*/ 167388 w 917610"/>
                <a:gd name="connsiteY142" fmla="*/ 916582 h 1689573"/>
                <a:gd name="connsiteX143" fmla="*/ 164986 w 917610"/>
                <a:gd name="connsiteY143" fmla="*/ 921571 h 1689573"/>
                <a:gd name="connsiteX144" fmla="*/ 162958 w 917610"/>
                <a:gd name="connsiteY144" fmla="*/ 1064593 h 1689573"/>
                <a:gd name="connsiteX145" fmla="*/ 155350 w 917610"/>
                <a:gd name="connsiteY145" fmla="*/ 1125960 h 1689573"/>
                <a:gd name="connsiteX146" fmla="*/ 188316 w 917610"/>
                <a:gd name="connsiteY146" fmla="*/ 1166534 h 1689573"/>
                <a:gd name="connsiteX147" fmla="*/ 235990 w 917610"/>
                <a:gd name="connsiteY147" fmla="*/ 1227901 h 1689573"/>
                <a:gd name="connsiteX148" fmla="*/ 199981 w 917610"/>
                <a:gd name="connsiteY148" fmla="*/ 1687394 h 1689573"/>
                <a:gd name="connsiteX149" fmla="*/ 180201 w 917610"/>
                <a:gd name="connsiteY149" fmla="*/ 1672687 h 1689573"/>
                <a:gd name="connsiteX150" fmla="*/ 119341 w 917610"/>
                <a:gd name="connsiteY150" fmla="*/ 1537780 h 1689573"/>
                <a:gd name="connsiteX151" fmla="*/ 113255 w 917610"/>
                <a:gd name="connsiteY151" fmla="*/ 1362300 h 1689573"/>
                <a:gd name="connsiteX152" fmla="*/ 109071 w 917610"/>
                <a:gd name="connsiteY152" fmla="*/ 1134645 h 1689573"/>
                <a:gd name="connsiteX153" fmla="*/ 421443 w 917610"/>
                <a:gd name="connsiteY153" fmla="*/ 0 h 1689573"/>
                <a:gd name="connsiteX154" fmla="*/ 539507 w 917610"/>
                <a:gd name="connsiteY154" fmla="*/ 36614 h 1689573"/>
                <a:gd name="connsiteX155" fmla="*/ 669527 w 917610"/>
                <a:gd name="connsiteY155" fmla="*/ 0 h 1689573"/>
                <a:gd name="connsiteX156" fmla="*/ 917610 w 917610"/>
                <a:gd name="connsiteY156" fmla="*/ 248083 h 1689573"/>
                <a:gd name="connsiteX157" fmla="*/ 688955 w 917610"/>
                <a:gd name="connsiteY157" fmla="*/ 496166 h 1689573"/>
                <a:gd name="connsiteX158" fmla="*/ 700639 w 917610"/>
                <a:gd name="connsiteY158" fmla="*/ 659196 h 1689573"/>
                <a:gd name="connsiteX159" fmla="*/ 455816 w 917610"/>
                <a:gd name="connsiteY159" fmla="*/ 659196 h 1689573"/>
                <a:gd name="connsiteX160" fmla="*/ 176932 w 917610"/>
                <a:gd name="connsiteY160" fmla="*/ 659196 h 1689573"/>
                <a:gd name="connsiteX161" fmla="*/ 190547 w 917610"/>
                <a:gd name="connsiteY161" fmla="*/ 446102 h 1689573"/>
                <a:gd name="connsiteX162" fmla="*/ 180084 w 917610"/>
                <a:gd name="connsiteY162" fmla="*/ 446102 h 1689573"/>
                <a:gd name="connsiteX163" fmla="*/ 0 w 917610"/>
                <a:gd name="connsiteY163" fmla="*/ 266017 h 1689573"/>
                <a:gd name="connsiteX164" fmla="*/ 180084 w 917610"/>
                <a:gd name="connsiteY164" fmla="*/ 85933 h 1689573"/>
                <a:gd name="connsiteX165" fmla="*/ 245095 w 917610"/>
                <a:gd name="connsiteY165" fmla="*/ 97888 h 1689573"/>
                <a:gd name="connsiteX166" fmla="*/ 421443 w 917610"/>
                <a:gd name="connsiteY166" fmla="*/ 0 h 16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10" h="1689573">
                  <a:moveTo>
                    <a:pt x="552038" y="1355777"/>
                  </a:moveTo>
                  <a:cubicBezTo>
                    <a:pt x="545733" y="1355777"/>
                    <a:pt x="540215" y="1360113"/>
                    <a:pt x="540215" y="1365630"/>
                  </a:cubicBezTo>
                  <a:lnTo>
                    <a:pt x="540215" y="1621001"/>
                  </a:lnTo>
                  <a:cubicBezTo>
                    <a:pt x="540215" y="1626518"/>
                    <a:pt x="545339" y="1630853"/>
                    <a:pt x="552038" y="1630853"/>
                  </a:cubicBezTo>
                  <a:cubicBezTo>
                    <a:pt x="558344" y="1630853"/>
                    <a:pt x="563861" y="1626518"/>
                    <a:pt x="563861" y="1621001"/>
                  </a:cubicBezTo>
                  <a:lnTo>
                    <a:pt x="563861" y="1365630"/>
                  </a:lnTo>
                  <a:cubicBezTo>
                    <a:pt x="563861" y="1360113"/>
                    <a:pt x="558738" y="1355777"/>
                    <a:pt x="552038" y="1355777"/>
                  </a:cubicBezTo>
                  <a:close/>
                  <a:moveTo>
                    <a:pt x="505930" y="1355777"/>
                  </a:moveTo>
                  <a:cubicBezTo>
                    <a:pt x="499624" y="1355777"/>
                    <a:pt x="494107" y="1360113"/>
                    <a:pt x="494107" y="1365630"/>
                  </a:cubicBezTo>
                  <a:lnTo>
                    <a:pt x="494107" y="1621001"/>
                  </a:lnTo>
                  <a:cubicBezTo>
                    <a:pt x="494107" y="1626518"/>
                    <a:pt x="499230" y="1630853"/>
                    <a:pt x="505930" y="1630853"/>
                  </a:cubicBezTo>
                  <a:cubicBezTo>
                    <a:pt x="512235" y="1630853"/>
                    <a:pt x="517752" y="1626518"/>
                    <a:pt x="517752" y="1621001"/>
                  </a:cubicBezTo>
                  <a:lnTo>
                    <a:pt x="517752" y="1365630"/>
                  </a:lnTo>
                  <a:cubicBezTo>
                    <a:pt x="517752" y="1360113"/>
                    <a:pt x="512629" y="1355777"/>
                    <a:pt x="505930" y="1355777"/>
                  </a:cubicBezTo>
                  <a:close/>
                  <a:moveTo>
                    <a:pt x="459821" y="1355777"/>
                  </a:moveTo>
                  <a:cubicBezTo>
                    <a:pt x="453515" y="1355777"/>
                    <a:pt x="447998" y="1360113"/>
                    <a:pt x="447998" y="1365630"/>
                  </a:cubicBezTo>
                  <a:lnTo>
                    <a:pt x="447998" y="1621001"/>
                  </a:lnTo>
                  <a:cubicBezTo>
                    <a:pt x="447998" y="1626518"/>
                    <a:pt x="453121" y="1630853"/>
                    <a:pt x="459821" y="1630853"/>
                  </a:cubicBezTo>
                  <a:cubicBezTo>
                    <a:pt x="466126" y="1630853"/>
                    <a:pt x="471643" y="1626518"/>
                    <a:pt x="471643" y="1621001"/>
                  </a:cubicBezTo>
                  <a:lnTo>
                    <a:pt x="471643" y="1365630"/>
                  </a:lnTo>
                  <a:cubicBezTo>
                    <a:pt x="471643" y="1360113"/>
                    <a:pt x="466521" y="1355777"/>
                    <a:pt x="459821" y="1355777"/>
                  </a:cubicBezTo>
                  <a:close/>
                  <a:moveTo>
                    <a:pt x="413712" y="1355777"/>
                  </a:moveTo>
                  <a:cubicBezTo>
                    <a:pt x="407407" y="1355777"/>
                    <a:pt x="401889" y="1360113"/>
                    <a:pt x="401889" y="1365630"/>
                  </a:cubicBezTo>
                  <a:lnTo>
                    <a:pt x="401889" y="1621001"/>
                  </a:lnTo>
                  <a:cubicBezTo>
                    <a:pt x="401889" y="1626518"/>
                    <a:pt x="407012" y="1630853"/>
                    <a:pt x="413712" y="1630853"/>
                  </a:cubicBezTo>
                  <a:cubicBezTo>
                    <a:pt x="420018" y="1630853"/>
                    <a:pt x="425535" y="1626518"/>
                    <a:pt x="425535" y="1621001"/>
                  </a:cubicBezTo>
                  <a:lnTo>
                    <a:pt x="425535" y="1365630"/>
                  </a:lnTo>
                  <a:cubicBezTo>
                    <a:pt x="425535" y="1360113"/>
                    <a:pt x="420412" y="1355777"/>
                    <a:pt x="413712" y="1355777"/>
                  </a:cubicBezTo>
                  <a:close/>
                  <a:moveTo>
                    <a:pt x="367603" y="1355777"/>
                  </a:moveTo>
                  <a:cubicBezTo>
                    <a:pt x="361298" y="1355777"/>
                    <a:pt x="355780" y="1360113"/>
                    <a:pt x="355780" y="1365630"/>
                  </a:cubicBezTo>
                  <a:lnTo>
                    <a:pt x="355780" y="1621001"/>
                  </a:lnTo>
                  <a:cubicBezTo>
                    <a:pt x="355780" y="1626518"/>
                    <a:pt x="360904" y="1630853"/>
                    <a:pt x="367603" y="1630853"/>
                  </a:cubicBezTo>
                  <a:cubicBezTo>
                    <a:pt x="373909" y="1630853"/>
                    <a:pt x="379426" y="1626518"/>
                    <a:pt x="379426" y="1621001"/>
                  </a:cubicBezTo>
                  <a:lnTo>
                    <a:pt x="379426" y="1365630"/>
                  </a:lnTo>
                  <a:cubicBezTo>
                    <a:pt x="379426" y="1360113"/>
                    <a:pt x="374303" y="1355777"/>
                    <a:pt x="367603" y="1355777"/>
                  </a:cubicBezTo>
                  <a:close/>
                  <a:moveTo>
                    <a:pt x="748720" y="1307062"/>
                  </a:moveTo>
                  <a:cubicBezTo>
                    <a:pt x="724408" y="1377261"/>
                    <a:pt x="697698" y="1463213"/>
                    <a:pt x="696670" y="1502251"/>
                  </a:cubicBezTo>
                  <a:cubicBezTo>
                    <a:pt x="695301" y="1552246"/>
                    <a:pt x="709683" y="1622445"/>
                    <a:pt x="744611" y="1657716"/>
                  </a:cubicBezTo>
                  <a:cubicBezTo>
                    <a:pt x="749748" y="1662853"/>
                    <a:pt x="755227" y="1666962"/>
                    <a:pt x="760706" y="1670386"/>
                  </a:cubicBezTo>
                  <a:cubicBezTo>
                    <a:pt x="732969" y="1637855"/>
                    <a:pt x="719614" y="1576559"/>
                    <a:pt x="725093" y="1504305"/>
                  </a:cubicBezTo>
                  <a:cubicBezTo>
                    <a:pt x="729202" y="1445748"/>
                    <a:pt x="743242" y="1369385"/>
                    <a:pt x="756254" y="1307062"/>
                  </a:cubicBezTo>
                  <a:close/>
                  <a:moveTo>
                    <a:pt x="825084" y="1306719"/>
                  </a:moveTo>
                  <a:cubicBezTo>
                    <a:pt x="840151" y="1375549"/>
                    <a:pt x="857273" y="1459104"/>
                    <a:pt x="861382" y="1502935"/>
                  </a:cubicBezTo>
                  <a:cubicBezTo>
                    <a:pt x="867888" y="1574847"/>
                    <a:pt x="846657" y="1642649"/>
                    <a:pt x="822344" y="1672441"/>
                  </a:cubicBezTo>
                  <a:cubicBezTo>
                    <a:pt x="830220" y="1668332"/>
                    <a:pt x="837754" y="1662511"/>
                    <a:pt x="844945" y="1654634"/>
                  </a:cubicBezTo>
                  <a:cubicBezTo>
                    <a:pt x="879873" y="1616281"/>
                    <a:pt x="893228" y="1542658"/>
                    <a:pt x="888435" y="1489923"/>
                  </a:cubicBezTo>
                  <a:cubicBezTo>
                    <a:pt x="885010" y="1449515"/>
                    <a:pt x="859327" y="1371782"/>
                    <a:pt x="835699" y="1306719"/>
                  </a:cubicBezTo>
                  <a:close/>
                  <a:moveTo>
                    <a:pt x="806935" y="1306719"/>
                  </a:moveTo>
                  <a:cubicBezTo>
                    <a:pt x="815496" y="1388219"/>
                    <a:pt x="825426" y="1489923"/>
                    <a:pt x="825084" y="1512866"/>
                  </a:cubicBezTo>
                  <a:cubicBezTo>
                    <a:pt x="824056" y="1603954"/>
                    <a:pt x="817892" y="1648128"/>
                    <a:pt x="811386" y="1669359"/>
                  </a:cubicBezTo>
                  <a:cubicBezTo>
                    <a:pt x="811386" y="1669359"/>
                    <a:pt x="811729" y="1669017"/>
                    <a:pt x="811729" y="1668674"/>
                  </a:cubicBezTo>
                  <a:cubicBezTo>
                    <a:pt x="835699" y="1642307"/>
                    <a:pt x="857615" y="1575532"/>
                    <a:pt x="851109" y="1503620"/>
                  </a:cubicBezTo>
                  <a:cubicBezTo>
                    <a:pt x="847000" y="1459788"/>
                    <a:pt x="829878" y="1375549"/>
                    <a:pt x="814468" y="1306719"/>
                  </a:cubicBezTo>
                  <a:close/>
                  <a:moveTo>
                    <a:pt x="796661" y="1306719"/>
                  </a:moveTo>
                  <a:lnTo>
                    <a:pt x="796661" y="1307062"/>
                  </a:lnTo>
                  <a:lnTo>
                    <a:pt x="785704" y="1307062"/>
                  </a:lnTo>
                  <a:cubicBezTo>
                    <a:pt x="778855" y="1384110"/>
                    <a:pt x="771321" y="1479992"/>
                    <a:pt x="770979" y="1513208"/>
                  </a:cubicBezTo>
                  <a:cubicBezTo>
                    <a:pt x="770637" y="1572792"/>
                    <a:pt x="777828" y="1663538"/>
                    <a:pt x="792552" y="1678263"/>
                  </a:cubicBezTo>
                  <a:cubicBezTo>
                    <a:pt x="793237" y="1678605"/>
                    <a:pt x="793922" y="1679290"/>
                    <a:pt x="794607" y="1679290"/>
                  </a:cubicBezTo>
                  <a:cubicBezTo>
                    <a:pt x="795634" y="1678947"/>
                    <a:pt x="812756" y="1672784"/>
                    <a:pt x="814811" y="1512866"/>
                  </a:cubicBezTo>
                  <a:cubicBezTo>
                    <a:pt x="815153" y="1490608"/>
                    <a:pt x="805223" y="1388219"/>
                    <a:pt x="796661" y="1306719"/>
                  </a:cubicBezTo>
                  <a:close/>
                  <a:moveTo>
                    <a:pt x="766870" y="1306719"/>
                  </a:moveTo>
                  <a:cubicBezTo>
                    <a:pt x="753857" y="1369043"/>
                    <a:pt x="739818" y="1446091"/>
                    <a:pt x="735366" y="1504990"/>
                  </a:cubicBezTo>
                  <a:cubicBezTo>
                    <a:pt x="729202" y="1588887"/>
                    <a:pt x="749405" y="1643334"/>
                    <a:pt x="770637" y="1665935"/>
                  </a:cubicBezTo>
                  <a:cubicBezTo>
                    <a:pt x="773034" y="1668674"/>
                    <a:pt x="775773" y="1670729"/>
                    <a:pt x="778170" y="1672784"/>
                  </a:cubicBezTo>
                  <a:cubicBezTo>
                    <a:pt x="763788" y="1636485"/>
                    <a:pt x="760706" y="1548479"/>
                    <a:pt x="761048" y="1512866"/>
                  </a:cubicBezTo>
                  <a:cubicBezTo>
                    <a:pt x="761391" y="1479650"/>
                    <a:pt x="768924" y="1383768"/>
                    <a:pt x="775773" y="1306719"/>
                  </a:cubicBezTo>
                  <a:close/>
                  <a:moveTo>
                    <a:pt x="768239" y="1251245"/>
                  </a:moveTo>
                  <a:cubicBezTo>
                    <a:pt x="763445" y="1264257"/>
                    <a:pt x="758309" y="1278640"/>
                    <a:pt x="752830" y="1294392"/>
                  </a:cubicBezTo>
                  <a:lnTo>
                    <a:pt x="758651" y="1294392"/>
                  </a:lnTo>
                  <a:cubicBezTo>
                    <a:pt x="762076" y="1278640"/>
                    <a:pt x="765500" y="1263915"/>
                    <a:pt x="768239" y="1251245"/>
                  </a:cubicBezTo>
                  <a:close/>
                  <a:moveTo>
                    <a:pt x="790840" y="1250903"/>
                  </a:moveTo>
                  <a:cubicBezTo>
                    <a:pt x="789813" y="1263915"/>
                    <a:pt x="788443" y="1278640"/>
                    <a:pt x="787073" y="1294392"/>
                  </a:cubicBezTo>
                  <a:lnTo>
                    <a:pt x="795292" y="1294392"/>
                  </a:lnTo>
                  <a:cubicBezTo>
                    <a:pt x="793922" y="1278640"/>
                    <a:pt x="792210" y="1263915"/>
                    <a:pt x="790840" y="1250903"/>
                  </a:cubicBezTo>
                  <a:close/>
                  <a:moveTo>
                    <a:pt x="800771" y="1245424"/>
                  </a:moveTo>
                  <a:cubicBezTo>
                    <a:pt x="802140" y="1259463"/>
                    <a:pt x="804195" y="1276243"/>
                    <a:pt x="805907" y="1294392"/>
                  </a:cubicBezTo>
                  <a:lnTo>
                    <a:pt x="812071" y="1294392"/>
                  </a:lnTo>
                  <a:cubicBezTo>
                    <a:pt x="807962" y="1276243"/>
                    <a:pt x="804195" y="1259806"/>
                    <a:pt x="800771" y="1245424"/>
                  </a:cubicBezTo>
                  <a:close/>
                  <a:moveTo>
                    <a:pt x="781594" y="1238575"/>
                  </a:moveTo>
                  <a:cubicBezTo>
                    <a:pt x="778170" y="1253984"/>
                    <a:pt x="773718" y="1273161"/>
                    <a:pt x="769267" y="1294392"/>
                  </a:cubicBezTo>
                  <a:lnTo>
                    <a:pt x="776800" y="1294392"/>
                  </a:lnTo>
                  <a:cubicBezTo>
                    <a:pt x="778513" y="1273503"/>
                    <a:pt x="780225" y="1253984"/>
                    <a:pt x="781594" y="1238575"/>
                  </a:cubicBezTo>
                  <a:close/>
                  <a:moveTo>
                    <a:pt x="808647" y="1235493"/>
                  </a:moveTo>
                  <a:cubicBezTo>
                    <a:pt x="812756" y="1251588"/>
                    <a:pt x="817208" y="1272134"/>
                    <a:pt x="822344" y="1294392"/>
                  </a:cubicBezTo>
                  <a:lnTo>
                    <a:pt x="830905" y="1294392"/>
                  </a:lnTo>
                  <a:cubicBezTo>
                    <a:pt x="822687" y="1272134"/>
                    <a:pt x="814811" y="1251588"/>
                    <a:pt x="808647" y="1235493"/>
                  </a:cubicBezTo>
                  <a:close/>
                  <a:moveTo>
                    <a:pt x="126442" y="1099588"/>
                  </a:moveTo>
                  <a:cubicBezTo>
                    <a:pt x="121370" y="1103645"/>
                    <a:pt x="120863" y="1111252"/>
                    <a:pt x="124920" y="1115817"/>
                  </a:cubicBezTo>
                  <a:cubicBezTo>
                    <a:pt x="128978" y="1120889"/>
                    <a:pt x="136078" y="1121395"/>
                    <a:pt x="141150" y="1117338"/>
                  </a:cubicBezTo>
                  <a:cubicBezTo>
                    <a:pt x="146221" y="1113281"/>
                    <a:pt x="146728" y="1106180"/>
                    <a:pt x="142671" y="1101109"/>
                  </a:cubicBezTo>
                  <a:cubicBezTo>
                    <a:pt x="138614" y="1096037"/>
                    <a:pt x="131513" y="1095530"/>
                    <a:pt x="126442" y="1099588"/>
                  </a:cubicBezTo>
                  <a:close/>
                  <a:moveTo>
                    <a:pt x="126442" y="1013369"/>
                  </a:moveTo>
                  <a:cubicBezTo>
                    <a:pt x="121370" y="1017426"/>
                    <a:pt x="120863" y="1025034"/>
                    <a:pt x="124920" y="1029598"/>
                  </a:cubicBezTo>
                  <a:cubicBezTo>
                    <a:pt x="128978" y="1034670"/>
                    <a:pt x="136078" y="1035177"/>
                    <a:pt x="141150" y="1031120"/>
                  </a:cubicBezTo>
                  <a:cubicBezTo>
                    <a:pt x="146221" y="1027062"/>
                    <a:pt x="146728" y="1019962"/>
                    <a:pt x="142671" y="1014890"/>
                  </a:cubicBezTo>
                  <a:cubicBezTo>
                    <a:pt x="138614" y="1009819"/>
                    <a:pt x="131513" y="1009312"/>
                    <a:pt x="126442" y="1013369"/>
                  </a:cubicBezTo>
                  <a:close/>
                  <a:moveTo>
                    <a:pt x="126442" y="927151"/>
                  </a:moveTo>
                  <a:cubicBezTo>
                    <a:pt x="121370" y="931208"/>
                    <a:pt x="120863" y="938815"/>
                    <a:pt x="124920" y="943380"/>
                  </a:cubicBezTo>
                  <a:cubicBezTo>
                    <a:pt x="128978" y="948452"/>
                    <a:pt x="136078" y="948959"/>
                    <a:pt x="141150" y="944901"/>
                  </a:cubicBezTo>
                  <a:cubicBezTo>
                    <a:pt x="146221" y="940844"/>
                    <a:pt x="146728" y="933744"/>
                    <a:pt x="142671" y="928672"/>
                  </a:cubicBezTo>
                  <a:cubicBezTo>
                    <a:pt x="138614" y="923600"/>
                    <a:pt x="131513" y="923093"/>
                    <a:pt x="126442" y="927151"/>
                  </a:cubicBezTo>
                  <a:close/>
                  <a:moveTo>
                    <a:pt x="757977" y="916582"/>
                  </a:moveTo>
                  <a:lnTo>
                    <a:pt x="824388" y="916582"/>
                  </a:lnTo>
                  <a:lnTo>
                    <a:pt x="830563" y="1172827"/>
                  </a:lnTo>
                  <a:cubicBezTo>
                    <a:pt x="830563" y="1185840"/>
                    <a:pt x="819262" y="1197140"/>
                    <a:pt x="806250" y="1202277"/>
                  </a:cubicBezTo>
                  <a:cubicBezTo>
                    <a:pt x="812071" y="1216659"/>
                    <a:pt x="826454" y="1252272"/>
                    <a:pt x="841863" y="1294734"/>
                  </a:cubicBezTo>
                  <a:lnTo>
                    <a:pt x="843918" y="1294734"/>
                  </a:lnTo>
                  <a:cubicBezTo>
                    <a:pt x="846315" y="1294734"/>
                    <a:pt x="848369" y="1296789"/>
                    <a:pt x="848369" y="1299186"/>
                  </a:cubicBezTo>
                  <a:lnTo>
                    <a:pt x="848369" y="1302268"/>
                  </a:lnTo>
                  <a:cubicBezTo>
                    <a:pt x="848369" y="1303980"/>
                    <a:pt x="847342" y="1305692"/>
                    <a:pt x="845973" y="1306377"/>
                  </a:cubicBezTo>
                  <a:cubicBezTo>
                    <a:pt x="869258" y="1371440"/>
                    <a:pt x="894256" y="1448146"/>
                    <a:pt x="898022" y="1489238"/>
                  </a:cubicBezTo>
                  <a:cubicBezTo>
                    <a:pt x="902816" y="1544028"/>
                    <a:pt x="888777" y="1621076"/>
                    <a:pt x="852136" y="1661483"/>
                  </a:cubicBezTo>
                  <a:cubicBezTo>
                    <a:pt x="836042" y="1679290"/>
                    <a:pt x="817208" y="1688878"/>
                    <a:pt x="795977" y="1689563"/>
                  </a:cubicBezTo>
                  <a:cubicBezTo>
                    <a:pt x="795292" y="1689563"/>
                    <a:pt x="794949" y="1689563"/>
                    <a:pt x="794265" y="1689563"/>
                  </a:cubicBezTo>
                  <a:cubicBezTo>
                    <a:pt x="772691" y="1689905"/>
                    <a:pt x="753515" y="1681687"/>
                    <a:pt x="737078" y="1664907"/>
                  </a:cubicBezTo>
                  <a:cubicBezTo>
                    <a:pt x="700437" y="1627239"/>
                    <a:pt x="685028" y="1553958"/>
                    <a:pt x="686055" y="1501908"/>
                  </a:cubicBezTo>
                  <a:cubicBezTo>
                    <a:pt x="687082" y="1461843"/>
                    <a:pt x="713450" y="1376919"/>
                    <a:pt x="737420" y="1306719"/>
                  </a:cubicBezTo>
                  <a:cubicBezTo>
                    <a:pt x="735366" y="1306377"/>
                    <a:pt x="733653" y="1304665"/>
                    <a:pt x="733653" y="1302268"/>
                  </a:cubicBezTo>
                  <a:lnTo>
                    <a:pt x="733653" y="1299186"/>
                  </a:lnTo>
                  <a:cubicBezTo>
                    <a:pt x="733653" y="1296789"/>
                    <a:pt x="735708" y="1294734"/>
                    <a:pt x="738105" y="1294734"/>
                  </a:cubicBezTo>
                  <a:lnTo>
                    <a:pt x="741530" y="1294734"/>
                  </a:lnTo>
                  <a:cubicBezTo>
                    <a:pt x="756939" y="1250560"/>
                    <a:pt x="770637" y="1214262"/>
                    <a:pt x="775430" y="1201934"/>
                  </a:cubicBezTo>
                  <a:cubicBezTo>
                    <a:pt x="762761" y="1196798"/>
                    <a:pt x="751803" y="1185497"/>
                    <a:pt x="751803" y="1172827"/>
                  </a:cubicBezTo>
                  <a:close/>
                  <a:moveTo>
                    <a:pt x="418812" y="916582"/>
                  </a:moveTo>
                  <a:lnTo>
                    <a:pt x="455816" y="916582"/>
                  </a:lnTo>
                  <a:lnTo>
                    <a:pt x="496944" y="916582"/>
                  </a:lnTo>
                  <a:lnTo>
                    <a:pt x="496944" y="1122502"/>
                  </a:lnTo>
                  <a:lnTo>
                    <a:pt x="478737" y="1122502"/>
                  </a:lnTo>
                  <a:lnTo>
                    <a:pt x="478737" y="1321885"/>
                  </a:lnTo>
                  <a:lnTo>
                    <a:pt x="552432" y="1321885"/>
                  </a:lnTo>
                  <a:cubicBezTo>
                    <a:pt x="576078" y="1321885"/>
                    <a:pt x="595782" y="1341196"/>
                    <a:pt x="595782" y="1365236"/>
                  </a:cubicBezTo>
                  <a:lnTo>
                    <a:pt x="611546" y="1594991"/>
                  </a:lnTo>
                  <a:cubicBezTo>
                    <a:pt x="617064" y="1675386"/>
                    <a:pt x="568984" y="1689573"/>
                    <a:pt x="516964" y="1689573"/>
                  </a:cubicBezTo>
                  <a:lnTo>
                    <a:pt x="405436" y="1689573"/>
                  </a:lnTo>
                  <a:cubicBezTo>
                    <a:pt x="353416" y="1689573"/>
                    <a:pt x="304549" y="1674598"/>
                    <a:pt x="311248" y="1594991"/>
                  </a:cubicBezTo>
                  <a:lnTo>
                    <a:pt x="327012" y="1365236"/>
                  </a:lnTo>
                  <a:cubicBezTo>
                    <a:pt x="327012" y="1341590"/>
                    <a:pt x="346322" y="1321885"/>
                    <a:pt x="370362" y="1321885"/>
                  </a:cubicBezTo>
                  <a:lnTo>
                    <a:pt x="441298" y="1321885"/>
                  </a:lnTo>
                  <a:lnTo>
                    <a:pt x="441298" y="1122502"/>
                  </a:lnTo>
                  <a:lnTo>
                    <a:pt x="418812" y="1122502"/>
                  </a:lnTo>
                  <a:close/>
                  <a:moveTo>
                    <a:pt x="104326" y="916582"/>
                  </a:moveTo>
                  <a:lnTo>
                    <a:pt x="167388" y="916582"/>
                  </a:lnTo>
                  <a:lnTo>
                    <a:pt x="164986" y="921571"/>
                  </a:lnTo>
                  <a:cubicBezTo>
                    <a:pt x="162450" y="971781"/>
                    <a:pt x="169551" y="1013876"/>
                    <a:pt x="162958" y="1064593"/>
                  </a:cubicBezTo>
                  <a:cubicBezTo>
                    <a:pt x="160422" y="1084879"/>
                    <a:pt x="158900" y="1105674"/>
                    <a:pt x="155350" y="1125960"/>
                  </a:cubicBezTo>
                  <a:cubicBezTo>
                    <a:pt x="150786" y="1149290"/>
                    <a:pt x="164986" y="1160955"/>
                    <a:pt x="188316" y="1166534"/>
                  </a:cubicBezTo>
                  <a:cubicBezTo>
                    <a:pt x="235990" y="1177691"/>
                    <a:pt x="235990" y="1178706"/>
                    <a:pt x="235990" y="1227901"/>
                  </a:cubicBezTo>
                  <a:cubicBezTo>
                    <a:pt x="235990" y="1373965"/>
                    <a:pt x="216718" y="1634142"/>
                    <a:pt x="199981" y="1687394"/>
                  </a:cubicBezTo>
                  <a:cubicBezTo>
                    <a:pt x="197445" y="1695509"/>
                    <a:pt x="185780" y="1678773"/>
                    <a:pt x="180201" y="1672687"/>
                  </a:cubicBezTo>
                  <a:cubicBezTo>
                    <a:pt x="145207" y="1634649"/>
                    <a:pt x="121370" y="1590018"/>
                    <a:pt x="119341" y="1537780"/>
                  </a:cubicBezTo>
                  <a:cubicBezTo>
                    <a:pt x="112748" y="1479456"/>
                    <a:pt x="114269" y="1421132"/>
                    <a:pt x="113255" y="1362300"/>
                  </a:cubicBezTo>
                  <a:cubicBezTo>
                    <a:pt x="112241" y="1284957"/>
                    <a:pt x="110719" y="1209770"/>
                    <a:pt x="109071" y="1134645"/>
                  </a:cubicBezTo>
                  <a:close/>
                  <a:moveTo>
                    <a:pt x="421443" y="0"/>
                  </a:moveTo>
                  <a:cubicBezTo>
                    <a:pt x="465530" y="0"/>
                    <a:pt x="505882" y="13450"/>
                    <a:pt x="539507" y="36614"/>
                  </a:cubicBezTo>
                  <a:cubicBezTo>
                    <a:pt x="577616" y="13450"/>
                    <a:pt x="621703" y="0"/>
                    <a:pt x="669527" y="0"/>
                  </a:cubicBezTo>
                  <a:cubicBezTo>
                    <a:pt x="806271" y="0"/>
                    <a:pt x="917610" y="111338"/>
                    <a:pt x="917610" y="248083"/>
                  </a:cubicBezTo>
                  <a:cubicBezTo>
                    <a:pt x="917610" y="378103"/>
                    <a:pt x="816732" y="484958"/>
                    <a:pt x="688955" y="496166"/>
                  </a:cubicBezTo>
                  <a:lnTo>
                    <a:pt x="700639" y="659196"/>
                  </a:lnTo>
                  <a:lnTo>
                    <a:pt x="455816" y="659196"/>
                  </a:lnTo>
                  <a:lnTo>
                    <a:pt x="176932" y="659196"/>
                  </a:lnTo>
                  <a:lnTo>
                    <a:pt x="190547" y="446102"/>
                  </a:lnTo>
                  <a:cubicBezTo>
                    <a:pt x="186810" y="446102"/>
                    <a:pt x="183821" y="446102"/>
                    <a:pt x="180084" y="446102"/>
                  </a:cubicBezTo>
                  <a:cubicBezTo>
                    <a:pt x="80702" y="446102"/>
                    <a:pt x="0" y="365400"/>
                    <a:pt x="0" y="266017"/>
                  </a:cubicBezTo>
                  <a:cubicBezTo>
                    <a:pt x="0" y="166635"/>
                    <a:pt x="80702" y="85933"/>
                    <a:pt x="180084" y="85933"/>
                  </a:cubicBezTo>
                  <a:cubicBezTo>
                    <a:pt x="202502" y="85933"/>
                    <a:pt x="224919" y="89669"/>
                    <a:pt x="245095" y="97888"/>
                  </a:cubicBezTo>
                  <a:cubicBezTo>
                    <a:pt x="282457" y="38857"/>
                    <a:pt x="347467" y="0"/>
                    <a:pt x="42144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F2F32AA0-67B0-448B-9F04-6C0E8DEDC3A6}"/>
                </a:ext>
              </a:extLst>
            </p:cNvPr>
            <p:cNvSpPr/>
            <p:nvPr/>
          </p:nvSpPr>
          <p:spPr>
            <a:xfrm flipH="1">
              <a:off x="1382292" y="3200668"/>
              <a:ext cx="1979584" cy="257386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4C3B793-A7A3-49BA-ADF6-151B5E79E5DB}"/>
              </a:ext>
            </a:extLst>
          </p:cNvPr>
          <p:cNvSpPr txBox="1"/>
          <p:nvPr/>
        </p:nvSpPr>
        <p:spPr>
          <a:xfrm>
            <a:off x="7572917" y="343284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bg1"/>
                </a:solidFill>
                <a:cs typeface="Arial" pitchFamily="34" charset="0"/>
              </a:rPr>
              <a:t>TAMPILAN 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5CA4A92-23F2-43CF-9A49-F918741D748F}"/>
              </a:ext>
            </a:extLst>
          </p:cNvPr>
          <p:cNvSpPr txBox="1"/>
          <p:nvPr/>
        </p:nvSpPr>
        <p:spPr>
          <a:xfrm>
            <a:off x="7470086" y="1112725"/>
            <a:ext cx="43561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dirty="0" smtClean="0">
                <a:solidFill>
                  <a:schemeClr val="accent2"/>
                </a:solidFill>
                <a:cs typeface="Arial" pitchFamily="34" charset="0"/>
              </a:rPr>
              <a:t>MENU UPDATE AKUN</a:t>
            </a:r>
            <a:endParaRPr lang="ko-KR" altLang="en-US" sz="3200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32" y="1914625"/>
            <a:ext cx="10021083" cy="44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2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/>
              <a:t>S</a:t>
            </a:r>
            <a:r>
              <a:rPr lang="en-US" sz="3600" dirty="0" smtClean="0"/>
              <a:t>ESSION UPDATE AKUN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43CAF06-A9D2-424D-AFD0-DB9CBC62D18C}"/>
              </a:ext>
            </a:extLst>
          </p:cNvPr>
          <p:cNvGrpSpPr/>
          <p:nvPr/>
        </p:nvGrpSpPr>
        <p:grpSpPr>
          <a:xfrm>
            <a:off x="10592512" y="2561370"/>
            <a:ext cx="1753617" cy="1206212"/>
            <a:chOff x="5327019" y="1709568"/>
            <a:chExt cx="2893768" cy="1990456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CF9FC8D-D572-4008-B7F9-13BB9D9D2DBE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8E1CA7B-F97A-4EA7-B710-79ECC3436FD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6" y="1678767"/>
            <a:ext cx="9860779" cy="46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/>
              <a:t>S</a:t>
            </a:r>
            <a:r>
              <a:rPr lang="en-US" sz="3600" dirty="0" smtClean="0"/>
              <a:t>ESSION UPDATE AKUN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43CAF06-A9D2-424D-AFD0-DB9CBC62D18C}"/>
              </a:ext>
            </a:extLst>
          </p:cNvPr>
          <p:cNvGrpSpPr/>
          <p:nvPr/>
        </p:nvGrpSpPr>
        <p:grpSpPr>
          <a:xfrm>
            <a:off x="10592512" y="2561370"/>
            <a:ext cx="1753617" cy="1206212"/>
            <a:chOff x="5327019" y="1709568"/>
            <a:chExt cx="2893768" cy="1990456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CF9FC8D-D572-4008-B7F9-13BB9D9D2DBE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8E1CA7B-F97A-4EA7-B710-79ECC3436FD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0" y="1678767"/>
            <a:ext cx="9844925" cy="46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/>
              <a:t>S</a:t>
            </a:r>
            <a:r>
              <a:rPr lang="en-US" sz="3600" dirty="0" smtClean="0"/>
              <a:t>ESSION UPDATE AKUN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43CAF06-A9D2-424D-AFD0-DB9CBC62D18C}"/>
              </a:ext>
            </a:extLst>
          </p:cNvPr>
          <p:cNvGrpSpPr/>
          <p:nvPr/>
        </p:nvGrpSpPr>
        <p:grpSpPr>
          <a:xfrm>
            <a:off x="10592512" y="2561370"/>
            <a:ext cx="1753617" cy="1206212"/>
            <a:chOff x="5327019" y="1709568"/>
            <a:chExt cx="2893768" cy="1990456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CF9FC8D-D572-4008-B7F9-13BB9D9D2DBE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8E1CA7B-F97A-4EA7-B710-79ECC3436FD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5" y="1678766"/>
            <a:ext cx="9860779" cy="46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err="1" smtClean="0"/>
              <a:t>Tampilan</a:t>
            </a:r>
            <a:r>
              <a:rPr lang="en-US" sz="4400" dirty="0" smtClean="0"/>
              <a:t> </a:t>
            </a:r>
            <a:r>
              <a:rPr lang="en-US" sz="4400" dirty="0" err="1" smtClean="0"/>
              <a:t>Halaman</a:t>
            </a:r>
            <a:r>
              <a:rPr lang="en-US" sz="4400" dirty="0" smtClean="0"/>
              <a:t> </a:t>
            </a:r>
            <a:r>
              <a:rPr lang="en-US" sz="4400" dirty="0" err="1" smtClean="0"/>
              <a:t>Daftar</a:t>
            </a:r>
            <a:r>
              <a:rPr lang="en-US" sz="4400" dirty="0" smtClean="0"/>
              <a:t> </a:t>
            </a:r>
            <a:r>
              <a:rPr lang="en-US" sz="4400" dirty="0" err="1" smtClean="0"/>
              <a:t>akun</a:t>
            </a:r>
            <a:endParaRPr lang="en-US" sz="44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222FBE81-409D-463F-88C6-A09EF7935281}"/>
              </a:ext>
            </a:extLst>
          </p:cNvPr>
          <p:cNvSpPr/>
          <p:nvPr/>
        </p:nvSpPr>
        <p:spPr>
          <a:xfrm rot="19136066">
            <a:off x="3520398" y="3694356"/>
            <a:ext cx="520618" cy="1204372"/>
          </a:xfrm>
          <a:custGeom>
            <a:avLst/>
            <a:gdLst>
              <a:gd name="connsiteX0" fmla="*/ 422190 w 520618"/>
              <a:gd name="connsiteY0" fmla="*/ 101446 h 1204372"/>
              <a:gd name="connsiteX1" fmla="*/ 401765 w 520618"/>
              <a:gd name="connsiteY1" fmla="*/ 118467 h 1204372"/>
              <a:gd name="connsiteX2" fmla="*/ 401765 w 520618"/>
              <a:gd name="connsiteY2" fmla="*/ 559653 h 1204372"/>
              <a:gd name="connsiteX3" fmla="*/ 422190 w 520618"/>
              <a:gd name="connsiteY3" fmla="*/ 576674 h 1204372"/>
              <a:gd name="connsiteX4" fmla="*/ 442615 w 520618"/>
              <a:gd name="connsiteY4" fmla="*/ 559653 h 1204372"/>
              <a:gd name="connsiteX5" fmla="*/ 442615 w 520618"/>
              <a:gd name="connsiteY5" fmla="*/ 118467 h 1204372"/>
              <a:gd name="connsiteX6" fmla="*/ 422190 w 520618"/>
              <a:gd name="connsiteY6" fmla="*/ 101446 h 1204372"/>
              <a:gd name="connsiteX7" fmla="*/ 342532 w 520618"/>
              <a:gd name="connsiteY7" fmla="*/ 101446 h 1204372"/>
              <a:gd name="connsiteX8" fmla="*/ 322107 w 520618"/>
              <a:gd name="connsiteY8" fmla="*/ 118467 h 1204372"/>
              <a:gd name="connsiteX9" fmla="*/ 322107 w 520618"/>
              <a:gd name="connsiteY9" fmla="*/ 559653 h 1204372"/>
              <a:gd name="connsiteX10" fmla="*/ 342532 w 520618"/>
              <a:gd name="connsiteY10" fmla="*/ 576674 h 1204372"/>
              <a:gd name="connsiteX11" fmla="*/ 362957 w 520618"/>
              <a:gd name="connsiteY11" fmla="*/ 559653 h 1204372"/>
              <a:gd name="connsiteX12" fmla="*/ 362957 w 520618"/>
              <a:gd name="connsiteY12" fmla="*/ 118467 h 1204372"/>
              <a:gd name="connsiteX13" fmla="*/ 342532 w 520618"/>
              <a:gd name="connsiteY13" fmla="*/ 101446 h 1204372"/>
              <a:gd name="connsiteX14" fmla="*/ 262873 w 520618"/>
              <a:gd name="connsiteY14" fmla="*/ 101446 h 1204372"/>
              <a:gd name="connsiteX15" fmla="*/ 242448 w 520618"/>
              <a:gd name="connsiteY15" fmla="*/ 118467 h 1204372"/>
              <a:gd name="connsiteX16" fmla="*/ 242448 w 520618"/>
              <a:gd name="connsiteY16" fmla="*/ 559653 h 1204372"/>
              <a:gd name="connsiteX17" fmla="*/ 262873 w 520618"/>
              <a:gd name="connsiteY17" fmla="*/ 576674 h 1204372"/>
              <a:gd name="connsiteX18" fmla="*/ 283298 w 520618"/>
              <a:gd name="connsiteY18" fmla="*/ 559653 h 1204372"/>
              <a:gd name="connsiteX19" fmla="*/ 283298 w 520618"/>
              <a:gd name="connsiteY19" fmla="*/ 118467 h 1204372"/>
              <a:gd name="connsiteX20" fmla="*/ 262873 w 520618"/>
              <a:gd name="connsiteY20" fmla="*/ 101446 h 1204372"/>
              <a:gd name="connsiteX21" fmla="*/ 183214 w 520618"/>
              <a:gd name="connsiteY21" fmla="*/ 101446 h 1204372"/>
              <a:gd name="connsiteX22" fmla="*/ 162789 w 520618"/>
              <a:gd name="connsiteY22" fmla="*/ 118467 h 1204372"/>
              <a:gd name="connsiteX23" fmla="*/ 162789 w 520618"/>
              <a:gd name="connsiteY23" fmla="*/ 559653 h 1204372"/>
              <a:gd name="connsiteX24" fmla="*/ 183214 w 520618"/>
              <a:gd name="connsiteY24" fmla="*/ 576674 h 1204372"/>
              <a:gd name="connsiteX25" fmla="*/ 203639 w 520618"/>
              <a:gd name="connsiteY25" fmla="*/ 559653 h 1204372"/>
              <a:gd name="connsiteX26" fmla="*/ 203639 w 520618"/>
              <a:gd name="connsiteY26" fmla="*/ 118467 h 1204372"/>
              <a:gd name="connsiteX27" fmla="*/ 183214 w 520618"/>
              <a:gd name="connsiteY27" fmla="*/ 101446 h 1204372"/>
              <a:gd name="connsiteX28" fmla="*/ 103556 w 520618"/>
              <a:gd name="connsiteY28" fmla="*/ 101446 h 1204372"/>
              <a:gd name="connsiteX29" fmla="*/ 83130 w 520618"/>
              <a:gd name="connsiteY29" fmla="*/ 118467 h 1204372"/>
              <a:gd name="connsiteX30" fmla="*/ 83130 w 520618"/>
              <a:gd name="connsiteY30" fmla="*/ 559653 h 1204372"/>
              <a:gd name="connsiteX31" fmla="*/ 103556 w 520618"/>
              <a:gd name="connsiteY31" fmla="*/ 576674 h 1204372"/>
              <a:gd name="connsiteX32" fmla="*/ 123981 w 520618"/>
              <a:gd name="connsiteY32" fmla="*/ 559653 h 1204372"/>
              <a:gd name="connsiteX33" fmla="*/ 123981 w 520618"/>
              <a:gd name="connsiteY33" fmla="*/ 118467 h 1204372"/>
              <a:gd name="connsiteX34" fmla="*/ 103556 w 520618"/>
              <a:gd name="connsiteY34" fmla="*/ 101446 h 1204372"/>
              <a:gd name="connsiteX35" fmla="*/ 164151 w 520618"/>
              <a:gd name="connsiteY35" fmla="*/ 0 h 1204372"/>
              <a:gd name="connsiteX36" fmla="*/ 356829 w 520618"/>
              <a:gd name="connsiteY36" fmla="*/ 0 h 1204372"/>
              <a:gd name="connsiteX37" fmla="*/ 519551 w 520618"/>
              <a:gd name="connsiteY37" fmla="*/ 163402 h 1204372"/>
              <a:gd name="connsiteX38" fmla="*/ 492317 w 520618"/>
              <a:gd name="connsiteY38" fmla="*/ 560334 h 1204372"/>
              <a:gd name="connsiteX39" fmla="*/ 417425 w 520618"/>
              <a:gd name="connsiteY39" fmla="*/ 635227 h 1204372"/>
              <a:gd name="connsiteX40" fmla="*/ 294873 w 520618"/>
              <a:gd name="connsiteY40" fmla="*/ 635227 h 1204372"/>
              <a:gd name="connsiteX41" fmla="*/ 294873 w 520618"/>
              <a:gd name="connsiteY41" fmla="*/ 979686 h 1204372"/>
              <a:gd name="connsiteX42" fmla="*/ 333721 w 520618"/>
              <a:gd name="connsiteY42" fmla="*/ 979686 h 1204372"/>
              <a:gd name="connsiteX43" fmla="*/ 333721 w 520618"/>
              <a:gd name="connsiteY43" fmla="*/ 1204372 h 1204372"/>
              <a:gd name="connsiteX44" fmla="*/ 198737 w 520618"/>
              <a:gd name="connsiteY44" fmla="*/ 1204372 h 1204372"/>
              <a:gd name="connsiteX45" fmla="*/ 198737 w 520618"/>
              <a:gd name="connsiteY45" fmla="*/ 979686 h 1204372"/>
              <a:gd name="connsiteX46" fmla="*/ 230192 w 520618"/>
              <a:gd name="connsiteY46" fmla="*/ 979686 h 1204372"/>
              <a:gd name="connsiteX47" fmla="*/ 230192 w 520618"/>
              <a:gd name="connsiteY47" fmla="*/ 635227 h 1204372"/>
              <a:gd name="connsiteX48" fmla="*/ 102875 w 520618"/>
              <a:gd name="connsiteY48" fmla="*/ 635227 h 1204372"/>
              <a:gd name="connsiteX49" fmla="*/ 27982 w 520618"/>
              <a:gd name="connsiteY49" fmla="*/ 560334 h 1204372"/>
              <a:gd name="connsiteX50" fmla="*/ 749 w 520618"/>
              <a:gd name="connsiteY50" fmla="*/ 163402 h 1204372"/>
              <a:gd name="connsiteX51" fmla="*/ 164151 w 520618"/>
              <a:gd name="connsiteY51" fmla="*/ 0 h 120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0618" h="1204372">
                <a:moveTo>
                  <a:pt x="422190" y="101446"/>
                </a:moveTo>
                <a:cubicBezTo>
                  <a:pt x="411297" y="101446"/>
                  <a:pt x="401765" y="108935"/>
                  <a:pt x="401765" y="118467"/>
                </a:cubicBezTo>
                <a:lnTo>
                  <a:pt x="401765" y="559653"/>
                </a:lnTo>
                <a:cubicBezTo>
                  <a:pt x="401765" y="569184"/>
                  <a:pt x="410616" y="576674"/>
                  <a:pt x="422190" y="576674"/>
                </a:cubicBezTo>
                <a:cubicBezTo>
                  <a:pt x="433084" y="576674"/>
                  <a:pt x="442615" y="569184"/>
                  <a:pt x="442615" y="559653"/>
                </a:cubicBezTo>
                <a:lnTo>
                  <a:pt x="442615" y="118467"/>
                </a:lnTo>
                <a:cubicBezTo>
                  <a:pt x="442615" y="108935"/>
                  <a:pt x="433764" y="101446"/>
                  <a:pt x="422190" y="101446"/>
                </a:cubicBezTo>
                <a:close/>
                <a:moveTo>
                  <a:pt x="342532" y="101446"/>
                </a:moveTo>
                <a:cubicBezTo>
                  <a:pt x="331638" y="101446"/>
                  <a:pt x="322107" y="108935"/>
                  <a:pt x="322107" y="118467"/>
                </a:cubicBezTo>
                <a:lnTo>
                  <a:pt x="322107" y="559653"/>
                </a:lnTo>
                <a:cubicBezTo>
                  <a:pt x="322107" y="569184"/>
                  <a:pt x="330957" y="576674"/>
                  <a:pt x="342532" y="576674"/>
                </a:cubicBezTo>
                <a:cubicBezTo>
                  <a:pt x="353425" y="576674"/>
                  <a:pt x="362957" y="569184"/>
                  <a:pt x="362957" y="559653"/>
                </a:cubicBezTo>
                <a:lnTo>
                  <a:pt x="362957" y="118467"/>
                </a:lnTo>
                <a:cubicBezTo>
                  <a:pt x="362957" y="108935"/>
                  <a:pt x="354106" y="101446"/>
                  <a:pt x="342532" y="101446"/>
                </a:cubicBezTo>
                <a:close/>
                <a:moveTo>
                  <a:pt x="262873" y="101446"/>
                </a:moveTo>
                <a:cubicBezTo>
                  <a:pt x="251979" y="101446"/>
                  <a:pt x="242448" y="108935"/>
                  <a:pt x="242448" y="118467"/>
                </a:cubicBezTo>
                <a:lnTo>
                  <a:pt x="242448" y="559653"/>
                </a:lnTo>
                <a:cubicBezTo>
                  <a:pt x="242448" y="569184"/>
                  <a:pt x="251298" y="576674"/>
                  <a:pt x="262873" y="576674"/>
                </a:cubicBezTo>
                <a:cubicBezTo>
                  <a:pt x="273766" y="576674"/>
                  <a:pt x="283298" y="569184"/>
                  <a:pt x="283298" y="559653"/>
                </a:cubicBezTo>
                <a:lnTo>
                  <a:pt x="283298" y="118467"/>
                </a:lnTo>
                <a:cubicBezTo>
                  <a:pt x="283298" y="108935"/>
                  <a:pt x="274448" y="101446"/>
                  <a:pt x="262873" y="101446"/>
                </a:cubicBezTo>
                <a:close/>
                <a:moveTo>
                  <a:pt x="183214" y="101446"/>
                </a:moveTo>
                <a:cubicBezTo>
                  <a:pt x="172321" y="101446"/>
                  <a:pt x="162789" y="108935"/>
                  <a:pt x="162789" y="118467"/>
                </a:cubicBezTo>
                <a:lnTo>
                  <a:pt x="162789" y="559653"/>
                </a:lnTo>
                <a:cubicBezTo>
                  <a:pt x="162789" y="569184"/>
                  <a:pt x="171640" y="576674"/>
                  <a:pt x="183214" y="576674"/>
                </a:cubicBezTo>
                <a:cubicBezTo>
                  <a:pt x="194107" y="576674"/>
                  <a:pt x="203639" y="569184"/>
                  <a:pt x="203639" y="559653"/>
                </a:cubicBezTo>
                <a:lnTo>
                  <a:pt x="203639" y="118467"/>
                </a:lnTo>
                <a:cubicBezTo>
                  <a:pt x="203639" y="108935"/>
                  <a:pt x="194789" y="101446"/>
                  <a:pt x="183214" y="101446"/>
                </a:cubicBezTo>
                <a:close/>
                <a:moveTo>
                  <a:pt x="103556" y="101446"/>
                </a:moveTo>
                <a:cubicBezTo>
                  <a:pt x="92662" y="101446"/>
                  <a:pt x="83130" y="108935"/>
                  <a:pt x="83130" y="118467"/>
                </a:cubicBezTo>
                <a:lnTo>
                  <a:pt x="83130" y="559653"/>
                </a:lnTo>
                <a:cubicBezTo>
                  <a:pt x="83130" y="569184"/>
                  <a:pt x="91981" y="576674"/>
                  <a:pt x="103556" y="576674"/>
                </a:cubicBezTo>
                <a:cubicBezTo>
                  <a:pt x="114449" y="576674"/>
                  <a:pt x="123981" y="569184"/>
                  <a:pt x="123981" y="559653"/>
                </a:cubicBezTo>
                <a:lnTo>
                  <a:pt x="123981" y="118467"/>
                </a:lnTo>
                <a:cubicBezTo>
                  <a:pt x="123981" y="108935"/>
                  <a:pt x="115130" y="101446"/>
                  <a:pt x="103556" y="101446"/>
                </a:cubicBezTo>
                <a:close/>
                <a:moveTo>
                  <a:pt x="164151" y="0"/>
                </a:moveTo>
                <a:lnTo>
                  <a:pt x="356829" y="0"/>
                </a:lnTo>
                <a:cubicBezTo>
                  <a:pt x="446700" y="0"/>
                  <a:pt x="531125" y="25872"/>
                  <a:pt x="519551" y="163402"/>
                </a:cubicBezTo>
                <a:lnTo>
                  <a:pt x="492317" y="560334"/>
                </a:lnTo>
                <a:cubicBezTo>
                  <a:pt x="492317" y="601184"/>
                  <a:pt x="458956" y="635227"/>
                  <a:pt x="417425" y="635227"/>
                </a:cubicBezTo>
                <a:lnTo>
                  <a:pt x="294873" y="635227"/>
                </a:lnTo>
                <a:lnTo>
                  <a:pt x="294873" y="979686"/>
                </a:lnTo>
                <a:lnTo>
                  <a:pt x="333721" y="979686"/>
                </a:lnTo>
                <a:lnTo>
                  <a:pt x="333721" y="1204372"/>
                </a:lnTo>
                <a:lnTo>
                  <a:pt x="198737" y="1204372"/>
                </a:lnTo>
                <a:lnTo>
                  <a:pt x="198737" y="979686"/>
                </a:lnTo>
                <a:lnTo>
                  <a:pt x="230192" y="979686"/>
                </a:lnTo>
                <a:lnTo>
                  <a:pt x="230192" y="635227"/>
                </a:lnTo>
                <a:lnTo>
                  <a:pt x="102875" y="635227"/>
                </a:lnTo>
                <a:cubicBezTo>
                  <a:pt x="62025" y="635227"/>
                  <a:pt x="27982" y="601865"/>
                  <a:pt x="27982" y="560334"/>
                </a:cubicBezTo>
                <a:lnTo>
                  <a:pt x="749" y="163402"/>
                </a:lnTo>
                <a:cubicBezTo>
                  <a:pt x="-8784" y="24510"/>
                  <a:pt x="74279" y="0"/>
                  <a:pt x="164151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A5BB6E81-4AE2-4BAC-A1C9-EEFBE8ABCA1D}"/>
              </a:ext>
            </a:extLst>
          </p:cNvPr>
          <p:cNvGrpSpPr/>
          <p:nvPr/>
        </p:nvGrpSpPr>
        <p:grpSpPr>
          <a:xfrm rot="19466094">
            <a:off x="2197182" y="4365378"/>
            <a:ext cx="242475" cy="1112379"/>
            <a:chOff x="9535303" y="2616201"/>
            <a:chExt cx="429088" cy="1968489"/>
          </a:xfrm>
          <a:solidFill>
            <a:schemeClr val="bg1"/>
          </a:solidFill>
        </p:grpSpPr>
        <p:grpSp>
          <p:nvGrpSpPr>
            <p:cNvPr id="33" name="그룹 19">
              <a:extLst>
                <a:ext uri="{FF2B5EF4-FFF2-40B4-BE49-F238E27FC236}">
                  <a16:creationId xmlns="" xmlns:a16="http://schemas.microsoft.com/office/drawing/2014/main" id="{B97667B7-290C-4365-9533-32B991607D79}"/>
                </a:ext>
              </a:extLst>
            </p:cNvPr>
            <p:cNvGrpSpPr/>
            <p:nvPr/>
          </p:nvGrpSpPr>
          <p:grpSpPr>
            <a:xfrm rot="19313868">
              <a:off x="9535303" y="2740910"/>
              <a:ext cx="283914" cy="1814358"/>
              <a:chOff x="1055023" y="2447150"/>
              <a:chExt cx="489227" cy="3126412"/>
            </a:xfrm>
            <a:grpFill/>
            <a:effectLst/>
          </p:grpSpPr>
          <p:grpSp>
            <p:nvGrpSpPr>
              <p:cNvPr id="34" name="그룹 20">
                <a:extLst>
                  <a:ext uri="{FF2B5EF4-FFF2-40B4-BE49-F238E27FC236}">
                    <a16:creationId xmlns="" xmlns:a16="http://schemas.microsoft.com/office/drawing/2014/main" id="{D56575B5-D0AC-408C-855C-2ED7644ECCF1}"/>
                  </a:ext>
                </a:extLst>
              </p:cNvPr>
              <p:cNvGrpSpPr/>
              <p:nvPr/>
            </p:nvGrpSpPr>
            <p:grpSpPr>
              <a:xfrm>
                <a:off x="1195228" y="3663994"/>
                <a:ext cx="208870" cy="1909568"/>
                <a:chOff x="4360431" y="3515651"/>
                <a:chExt cx="208870" cy="1909569"/>
              </a:xfrm>
              <a:grpFill/>
            </p:grpSpPr>
            <p:sp>
              <p:nvSpPr>
                <p:cNvPr id="36" name="사다리꼴 22">
                  <a:extLst>
                    <a:ext uri="{FF2B5EF4-FFF2-40B4-BE49-F238E27FC236}">
                      <a16:creationId xmlns="" xmlns:a16="http://schemas.microsoft.com/office/drawing/2014/main" id="{3F89AA32-E109-4475-8EEA-2F35EED3F72D}"/>
                    </a:ext>
                  </a:extLst>
                </p:cNvPr>
                <p:cNvSpPr/>
                <p:nvPr/>
              </p:nvSpPr>
              <p:spPr>
                <a:xfrm>
                  <a:off x="4360431" y="3515651"/>
                  <a:ext cx="208870" cy="1803164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23">
                  <a:extLst>
                    <a:ext uri="{FF2B5EF4-FFF2-40B4-BE49-F238E27FC236}">
                      <a16:creationId xmlns="" xmlns:a16="http://schemas.microsoft.com/office/drawing/2014/main" id="{601F9390-6C0D-434A-AAD9-7568AEE3AE50}"/>
                    </a:ext>
                  </a:extLst>
                </p:cNvPr>
                <p:cNvSpPr/>
                <p:nvPr/>
              </p:nvSpPr>
              <p:spPr>
                <a:xfrm>
                  <a:off x="4360431" y="5216350"/>
                  <a:ext cx="208870" cy="20887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자유형: 도형 21">
                <a:extLst>
                  <a:ext uri="{FF2B5EF4-FFF2-40B4-BE49-F238E27FC236}">
                    <a16:creationId xmlns="" xmlns:a16="http://schemas.microsoft.com/office/drawing/2014/main" id="{CEB199C5-5FC8-466B-9A57-7B4DBA1BEC7C}"/>
                  </a:ext>
                </a:extLst>
              </p:cNvPr>
              <p:cNvSpPr/>
              <p:nvPr/>
            </p:nvSpPr>
            <p:spPr>
              <a:xfrm>
                <a:off x="1055023" y="2447150"/>
                <a:ext cx="489227" cy="1216846"/>
              </a:xfrm>
              <a:custGeom>
                <a:avLst/>
                <a:gdLst>
                  <a:gd name="connsiteX0" fmla="*/ 72939 w 489172"/>
                  <a:gd name="connsiteY0" fmla="*/ 0 h 1397222"/>
                  <a:gd name="connsiteX1" fmla="*/ 93304 w 489172"/>
                  <a:gd name="connsiteY1" fmla="*/ 8435 h 1397222"/>
                  <a:gd name="connsiteX2" fmla="*/ 100807 w 489172"/>
                  <a:gd name="connsiteY2" fmla="*/ 26550 h 1397222"/>
                  <a:gd name="connsiteX3" fmla="*/ 100806 w 489172"/>
                  <a:gd name="connsiteY3" fmla="*/ 765594 h 1397222"/>
                  <a:gd name="connsiteX4" fmla="*/ 131180 w 489172"/>
                  <a:gd name="connsiteY4" fmla="*/ 795968 h 1397222"/>
                  <a:gd name="connsiteX5" fmla="*/ 161554 w 489172"/>
                  <a:gd name="connsiteY5" fmla="*/ 765594 h 1397222"/>
                  <a:gd name="connsiteX6" fmla="*/ 161554 w 489172"/>
                  <a:gd name="connsiteY6" fmla="*/ 28704 h 1397222"/>
                  <a:gd name="connsiteX7" fmla="*/ 169949 w 489172"/>
                  <a:gd name="connsiteY7" fmla="*/ 8435 h 1397222"/>
                  <a:gd name="connsiteX8" fmla="*/ 190314 w 489172"/>
                  <a:gd name="connsiteY8" fmla="*/ 0 h 1397222"/>
                  <a:gd name="connsiteX9" fmla="*/ 210679 w 489172"/>
                  <a:gd name="connsiteY9" fmla="*/ 8435 h 1397222"/>
                  <a:gd name="connsiteX10" fmla="*/ 217111 w 489172"/>
                  <a:gd name="connsiteY10" fmla="*/ 23964 h 1397222"/>
                  <a:gd name="connsiteX11" fmla="*/ 217110 w 489172"/>
                  <a:gd name="connsiteY11" fmla="*/ 765292 h 1397222"/>
                  <a:gd name="connsiteX12" fmla="*/ 247484 w 489172"/>
                  <a:gd name="connsiteY12" fmla="*/ 795666 h 1397222"/>
                  <a:gd name="connsiteX13" fmla="*/ 277858 w 489172"/>
                  <a:gd name="connsiteY13" fmla="*/ 765292 h 1397222"/>
                  <a:gd name="connsiteX14" fmla="*/ 277858 w 489172"/>
                  <a:gd name="connsiteY14" fmla="*/ 25070 h 1397222"/>
                  <a:gd name="connsiteX15" fmla="*/ 284748 w 489172"/>
                  <a:gd name="connsiteY15" fmla="*/ 8435 h 1397222"/>
                  <a:gd name="connsiteX16" fmla="*/ 305113 w 489172"/>
                  <a:gd name="connsiteY16" fmla="*/ 0 h 1397222"/>
                  <a:gd name="connsiteX17" fmla="*/ 325478 w 489172"/>
                  <a:gd name="connsiteY17" fmla="*/ 8435 h 1397222"/>
                  <a:gd name="connsiteX18" fmla="*/ 333416 w 489172"/>
                  <a:gd name="connsiteY18" fmla="*/ 27600 h 1397222"/>
                  <a:gd name="connsiteX19" fmla="*/ 333415 w 489172"/>
                  <a:gd name="connsiteY19" fmla="*/ 758388 h 1397222"/>
                  <a:gd name="connsiteX20" fmla="*/ 363789 w 489172"/>
                  <a:gd name="connsiteY20" fmla="*/ 788762 h 1397222"/>
                  <a:gd name="connsiteX21" fmla="*/ 394163 w 489172"/>
                  <a:gd name="connsiteY21" fmla="*/ 758388 h 1397222"/>
                  <a:gd name="connsiteX22" fmla="*/ 394163 w 489172"/>
                  <a:gd name="connsiteY22" fmla="*/ 27653 h 1397222"/>
                  <a:gd name="connsiteX23" fmla="*/ 402123 w 489172"/>
                  <a:gd name="connsiteY23" fmla="*/ 8435 h 1397222"/>
                  <a:gd name="connsiteX24" fmla="*/ 422488 w 489172"/>
                  <a:gd name="connsiteY24" fmla="*/ 0 h 1397222"/>
                  <a:gd name="connsiteX25" fmla="*/ 451288 w 489172"/>
                  <a:gd name="connsiteY25" fmla="*/ 28800 h 1397222"/>
                  <a:gd name="connsiteX26" fmla="*/ 489172 w 489172"/>
                  <a:gd name="connsiteY26" fmla="*/ 1094702 h 1397222"/>
                  <a:gd name="connsiteX27" fmla="*/ 312706 w 489172"/>
                  <a:gd name="connsiteY27" fmla="*/ 1397222 h 1397222"/>
                  <a:gd name="connsiteX28" fmla="*/ 176466 w 489172"/>
                  <a:gd name="connsiteY28" fmla="*/ 1397222 h 1397222"/>
                  <a:gd name="connsiteX29" fmla="*/ 0 w 489172"/>
                  <a:gd name="connsiteY29" fmla="*/ 1094702 h 1397222"/>
                  <a:gd name="connsiteX30" fmla="*/ 44139 w 489172"/>
                  <a:gd name="connsiteY30" fmla="*/ 28800 h 1397222"/>
                  <a:gd name="connsiteX31" fmla="*/ 72939 w 489172"/>
                  <a:gd name="connsiteY31" fmla="*/ 0 h 1397222"/>
                  <a:gd name="connsiteX0" fmla="*/ 72939 w 489172"/>
                  <a:gd name="connsiteY0" fmla="*/ 0 h 1397222"/>
                  <a:gd name="connsiteX1" fmla="*/ 93304 w 489172"/>
                  <a:gd name="connsiteY1" fmla="*/ 8435 h 1397222"/>
                  <a:gd name="connsiteX2" fmla="*/ 100807 w 489172"/>
                  <a:gd name="connsiteY2" fmla="*/ 26550 h 1397222"/>
                  <a:gd name="connsiteX3" fmla="*/ 100806 w 489172"/>
                  <a:gd name="connsiteY3" fmla="*/ 765594 h 1397222"/>
                  <a:gd name="connsiteX4" fmla="*/ 131180 w 489172"/>
                  <a:gd name="connsiteY4" fmla="*/ 795968 h 1397222"/>
                  <a:gd name="connsiteX5" fmla="*/ 161554 w 489172"/>
                  <a:gd name="connsiteY5" fmla="*/ 765594 h 1397222"/>
                  <a:gd name="connsiteX6" fmla="*/ 161554 w 489172"/>
                  <a:gd name="connsiteY6" fmla="*/ 28704 h 1397222"/>
                  <a:gd name="connsiteX7" fmla="*/ 169949 w 489172"/>
                  <a:gd name="connsiteY7" fmla="*/ 8435 h 1397222"/>
                  <a:gd name="connsiteX8" fmla="*/ 190314 w 489172"/>
                  <a:gd name="connsiteY8" fmla="*/ 0 h 1397222"/>
                  <a:gd name="connsiteX9" fmla="*/ 210679 w 489172"/>
                  <a:gd name="connsiteY9" fmla="*/ 8435 h 1397222"/>
                  <a:gd name="connsiteX10" fmla="*/ 217111 w 489172"/>
                  <a:gd name="connsiteY10" fmla="*/ 23964 h 1397222"/>
                  <a:gd name="connsiteX11" fmla="*/ 217110 w 489172"/>
                  <a:gd name="connsiteY11" fmla="*/ 765292 h 1397222"/>
                  <a:gd name="connsiteX12" fmla="*/ 247484 w 489172"/>
                  <a:gd name="connsiteY12" fmla="*/ 795666 h 1397222"/>
                  <a:gd name="connsiteX13" fmla="*/ 277858 w 489172"/>
                  <a:gd name="connsiteY13" fmla="*/ 765292 h 1397222"/>
                  <a:gd name="connsiteX14" fmla="*/ 277858 w 489172"/>
                  <a:gd name="connsiteY14" fmla="*/ 25070 h 1397222"/>
                  <a:gd name="connsiteX15" fmla="*/ 284748 w 489172"/>
                  <a:gd name="connsiteY15" fmla="*/ 8435 h 1397222"/>
                  <a:gd name="connsiteX16" fmla="*/ 305113 w 489172"/>
                  <a:gd name="connsiteY16" fmla="*/ 0 h 1397222"/>
                  <a:gd name="connsiteX17" fmla="*/ 325478 w 489172"/>
                  <a:gd name="connsiteY17" fmla="*/ 8435 h 1397222"/>
                  <a:gd name="connsiteX18" fmla="*/ 333416 w 489172"/>
                  <a:gd name="connsiteY18" fmla="*/ 27600 h 1397222"/>
                  <a:gd name="connsiteX19" fmla="*/ 333415 w 489172"/>
                  <a:gd name="connsiteY19" fmla="*/ 758388 h 1397222"/>
                  <a:gd name="connsiteX20" fmla="*/ 363789 w 489172"/>
                  <a:gd name="connsiteY20" fmla="*/ 788762 h 1397222"/>
                  <a:gd name="connsiteX21" fmla="*/ 394163 w 489172"/>
                  <a:gd name="connsiteY21" fmla="*/ 758388 h 1397222"/>
                  <a:gd name="connsiteX22" fmla="*/ 394163 w 489172"/>
                  <a:gd name="connsiteY22" fmla="*/ 27653 h 1397222"/>
                  <a:gd name="connsiteX23" fmla="*/ 402123 w 489172"/>
                  <a:gd name="connsiteY23" fmla="*/ 8435 h 1397222"/>
                  <a:gd name="connsiteX24" fmla="*/ 422488 w 489172"/>
                  <a:gd name="connsiteY24" fmla="*/ 0 h 1397222"/>
                  <a:gd name="connsiteX25" fmla="*/ 451288 w 489172"/>
                  <a:gd name="connsiteY25" fmla="*/ 28800 h 1397222"/>
                  <a:gd name="connsiteX26" fmla="*/ 489172 w 489172"/>
                  <a:gd name="connsiteY26" fmla="*/ 1094702 h 1397222"/>
                  <a:gd name="connsiteX27" fmla="*/ 312706 w 489172"/>
                  <a:gd name="connsiteY27" fmla="*/ 1397222 h 1397222"/>
                  <a:gd name="connsiteX28" fmla="*/ 176466 w 489172"/>
                  <a:gd name="connsiteY28" fmla="*/ 1397222 h 1397222"/>
                  <a:gd name="connsiteX29" fmla="*/ 0 w 489172"/>
                  <a:gd name="connsiteY29" fmla="*/ 1094702 h 1397222"/>
                  <a:gd name="connsiteX30" fmla="*/ 44139 w 489172"/>
                  <a:gd name="connsiteY30" fmla="*/ 28800 h 1397222"/>
                  <a:gd name="connsiteX31" fmla="*/ 72939 w 489172"/>
                  <a:gd name="connsiteY31" fmla="*/ 0 h 1397222"/>
                  <a:gd name="connsiteX0" fmla="*/ 72939 w 489172"/>
                  <a:gd name="connsiteY0" fmla="*/ 0 h 1397222"/>
                  <a:gd name="connsiteX1" fmla="*/ 93304 w 489172"/>
                  <a:gd name="connsiteY1" fmla="*/ 8435 h 1397222"/>
                  <a:gd name="connsiteX2" fmla="*/ 100807 w 489172"/>
                  <a:gd name="connsiteY2" fmla="*/ 26550 h 1397222"/>
                  <a:gd name="connsiteX3" fmla="*/ 100806 w 489172"/>
                  <a:gd name="connsiteY3" fmla="*/ 765594 h 1397222"/>
                  <a:gd name="connsiteX4" fmla="*/ 131180 w 489172"/>
                  <a:gd name="connsiteY4" fmla="*/ 795968 h 1397222"/>
                  <a:gd name="connsiteX5" fmla="*/ 161554 w 489172"/>
                  <a:gd name="connsiteY5" fmla="*/ 765594 h 1397222"/>
                  <a:gd name="connsiteX6" fmla="*/ 161554 w 489172"/>
                  <a:gd name="connsiteY6" fmla="*/ 28704 h 1397222"/>
                  <a:gd name="connsiteX7" fmla="*/ 169949 w 489172"/>
                  <a:gd name="connsiteY7" fmla="*/ 8435 h 1397222"/>
                  <a:gd name="connsiteX8" fmla="*/ 190314 w 489172"/>
                  <a:gd name="connsiteY8" fmla="*/ 0 h 1397222"/>
                  <a:gd name="connsiteX9" fmla="*/ 210679 w 489172"/>
                  <a:gd name="connsiteY9" fmla="*/ 8435 h 1397222"/>
                  <a:gd name="connsiteX10" fmla="*/ 217111 w 489172"/>
                  <a:gd name="connsiteY10" fmla="*/ 23964 h 1397222"/>
                  <a:gd name="connsiteX11" fmla="*/ 217110 w 489172"/>
                  <a:gd name="connsiteY11" fmla="*/ 765292 h 1397222"/>
                  <a:gd name="connsiteX12" fmla="*/ 247484 w 489172"/>
                  <a:gd name="connsiteY12" fmla="*/ 795666 h 1397222"/>
                  <a:gd name="connsiteX13" fmla="*/ 277858 w 489172"/>
                  <a:gd name="connsiteY13" fmla="*/ 765292 h 1397222"/>
                  <a:gd name="connsiteX14" fmla="*/ 277858 w 489172"/>
                  <a:gd name="connsiteY14" fmla="*/ 25070 h 1397222"/>
                  <a:gd name="connsiteX15" fmla="*/ 284748 w 489172"/>
                  <a:gd name="connsiteY15" fmla="*/ 8435 h 1397222"/>
                  <a:gd name="connsiteX16" fmla="*/ 305113 w 489172"/>
                  <a:gd name="connsiteY16" fmla="*/ 0 h 1397222"/>
                  <a:gd name="connsiteX17" fmla="*/ 325478 w 489172"/>
                  <a:gd name="connsiteY17" fmla="*/ 8435 h 1397222"/>
                  <a:gd name="connsiteX18" fmla="*/ 333416 w 489172"/>
                  <a:gd name="connsiteY18" fmla="*/ 27600 h 1397222"/>
                  <a:gd name="connsiteX19" fmla="*/ 333415 w 489172"/>
                  <a:gd name="connsiteY19" fmla="*/ 758388 h 1397222"/>
                  <a:gd name="connsiteX20" fmla="*/ 363789 w 489172"/>
                  <a:gd name="connsiteY20" fmla="*/ 788762 h 1397222"/>
                  <a:gd name="connsiteX21" fmla="*/ 394163 w 489172"/>
                  <a:gd name="connsiteY21" fmla="*/ 758388 h 1397222"/>
                  <a:gd name="connsiteX22" fmla="*/ 394163 w 489172"/>
                  <a:gd name="connsiteY22" fmla="*/ 27653 h 1397222"/>
                  <a:gd name="connsiteX23" fmla="*/ 402123 w 489172"/>
                  <a:gd name="connsiteY23" fmla="*/ 8435 h 1397222"/>
                  <a:gd name="connsiteX24" fmla="*/ 422488 w 489172"/>
                  <a:gd name="connsiteY24" fmla="*/ 0 h 1397222"/>
                  <a:gd name="connsiteX25" fmla="*/ 451288 w 489172"/>
                  <a:gd name="connsiteY25" fmla="*/ 28800 h 1397222"/>
                  <a:gd name="connsiteX26" fmla="*/ 489172 w 489172"/>
                  <a:gd name="connsiteY26" fmla="*/ 1094702 h 1397222"/>
                  <a:gd name="connsiteX27" fmla="*/ 312706 w 489172"/>
                  <a:gd name="connsiteY27" fmla="*/ 1397222 h 1397222"/>
                  <a:gd name="connsiteX28" fmla="*/ 176466 w 489172"/>
                  <a:gd name="connsiteY28" fmla="*/ 1397222 h 1397222"/>
                  <a:gd name="connsiteX29" fmla="*/ 0 w 489172"/>
                  <a:gd name="connsiteY29" fmla="*/ 1094702 h 1397222"/>
                  <a:gd name="connsiteX30" fmla="*/ 44139 w 489172"/>
                  <a:gd name="connsiteY30" fmla="*/ 28800 h 1397222"/>
                  <a:gd name="connsiteX31" fmla="*/ 72939 w 489172"/>
                  <a:gd name="connsiteY31" fmla="*/ 0 h 1397222"/>
                  <a:gd name="connsiteX0" fmla="*/ 72939 w 489173"/>
                  <a:gd name="connsiteY0" fmla="*/ 0 h 1397222"/>
                  <a:gd name="connsiteX1" fmla="*/ 93304 w 489173"/>
                  <a:gd name="connsiteY1" fmla="*/ 8435 h 1397222"/>
                  <a:gd name="connsiteX2" fmla="*/ 100807 w 489173"/>
                  <a:gd name="connsiteY2" fmla="*/ 26550 h 1397222"/>
                  <a:gd name="connsiteX3" fmla="*/ 100806 w 489173"/>
                  <a:gd name="connsiteY3" fmla="*/ 765594 h 1397222"/>
                  <a:gd name="connsiteX4" fmla="*/ 131180 w 489173"/>
                  <a:gd name="connsiteY4" fmla="*/ 795968 h 1397222"/>
                  <a:gd name="connsiteX5" fmla="*/ 161554 w 489173"/>
                  <a:gd name="connsiteY5" fmla="*/ 765594 h 1397222"/>
                  <a:gd name="connsiteX6" fmla="*/ 161554 w 489173"/>
                  <a:gd name="connsiteY6" fmla="*/ 28704 h 1397222"/>
                  <a:gd name="connsiteX7" fmla="*/ 169949 w 489173"/>
                  <a:gd name="connsiteY7" fmla="*/ 8435 h 1397222"/>
                  <a:gd name="connsiteX8" fmla="*/ 190314 w 489173"/>
                  <a:gd name="connsiteY8" fmla="*/ 0 h 1397222"/>
                  <a:gd name="connsiteX9" fmla="*/ 210679 w 489173"/>
                  <a:gd name="connsiteY9" fmla="*/ 8435 h 1397222"/>
                  <a:gd name="connsiteX10" fmla="*/ 217111 w 489173"/>
                  <a:gd name="connsiteY10" fmla="*/ 23964 h 1397222"/>
                  <a:gd name="connsiteX11" fmla="*/ 217110 w 489173"/>
                  <a:gd name="connsiteY11" fmla="*/ 765292 h 1397222"/>
                  <a:gd name="connsiteX12" fmla="*/ 247484 w 489173"/>
                  <a:gd name="connsiteY12" fmla="*/ 795666 h 1397222"/>
                  <a:gd name="connsiteX13" fmla="*/ 277858 w 489173"/>
                  <a:gd name="connsiteY13" fmla="*/ 765292 h 1397222"/>
                  <a:gd name="connsiteX14" fmla="*/ 277858 w 489173"/>
                  <a:gd name="connsiteY14" fmla="*/ 25070 h 1397222"/>
                  <a:gd name="connsiteX15" fmla="*/ 284748 w 489173"/>
                  <a:gd name="connsiteY15" fmla="*/ 8435 h 1397222"/>
                  <a:gd name="connsiteX16" fmla="*/ 305113 w 489173"/>
                  <a:gd name="connsiteY16" fmla="*/ 0 h 1397222"/>
                  <a:gd name="connsiteX17" fmla="*/ 325478 w 489173"/>
                  <a:gd name="connsiteY17" fmla="*/ 8435 h 1397222"/>
                  <a:gd name="connsiteX18" fmla="*/ 333416 w 489173"/>
                  <a:gd name="connsiteY18" fmla="*/ 27600 h 1397222"/>
                  <a:gd name="connsiteX19" fmla="*/ 333415 w 489173"/>
                  <a:gd name="connsiteY19" fmla="*/ 758388 h 1397222"/>
                  <a:gd name="connsiteX20" fmla="*/ 363789 w 489173"/>
                  <a:gd name="connsiteY20" fmla="*/ 788762 h 1397222"/>
                  <a:gd name="connsiteX21" fmla="*/ 394163 w 489173"/>
                  <a:gd name="connsiteY21" fmla="*/ 758388 h 1397222"/>
                  <a:gd name="connsiteX22" fmla="*/ 394163 w 489173"/>
                  <a:gd name="connsiteY22" fmla="*/ 27653 h 1397222"/>
                  <a:gd name="connsiteX23" fmla="*/ 402123 w 489173"/>
                  <a:gd name="connsiteY23" fmla="*/ 8435 h 1397222"/>
                  <a:gd name="connsiteX24" fmla="*/ 422488 w 489173"/>
                  <a:gd name="connsiteY24" fmla="*/ 0 h 1397222"/>
                  <a:gd name="connsiteX25" fmla="*/ 451288 w 489173"/>
                  <a:gd name="connsiteY25" fmla="*/ 28800 h 1397222"/>
                  <a:gd name="connsiteX26" fmla="*/ 489172 w 489173"/>
                  <a:gd name="connsiteY26" fmla="*/ 1094702 h 1397222"/>
                  <a:gd name="connsiteX27" fmla="*/ 312706 w 489173"/>
                  <a:gd name="connsiteY27" fmla="*/ 1397222 h 1397222"/>
                  <a:gd name="connsiteX28" fmla="*/ 176466 w 489173"/>
                  <a:gd name="connsiteY28" fmla="*/ 1397222 h 1397222"/>
                  <a:gd name="connsiteX29" fmla="*/ 0 w 489173"/>
                  <a:gd name="connsiteY29" fmla="*/ 1094702 h 1397222"/>
                  <a:gd name="connsiteX30" fmla="*/ 44139 w 489173"/>
                  <a:gd name="connsiteY30" fmla="*/ 28800 h 1397222"/>
                  <a:gd name="connsiteX31" fmla="*/ 72939 w 489173"/>
                  <a:gd name="connsiteY31" fmla="*/ 0 h 1397222"/>
                  <a:gd name="connsiteX0" fmla="*/ 72993 w 489227"/>
                  <a:gd name="connsiteY0" fmla="*/ 0 h 1397222"/>
                  <a:gd name="connsiteX1" fmla="*/ 93358 w 489227"/>
                  <a:gd name="connsiteY1" fmla="*/ 8435 h 1397222"/>
                  <a:gd name="connsiteX2" fmla="*/ 100861 w 489227"/>
                  <a:gd name="connsiteY2" fmla="*/ 26550 h 1397222"/>
                  <a:gd name="connsiteX3" fmla="*/ 100860 w 489227"/>
                  <a:gd name="connsiteY3" fmla="*/ 765594 h 1397222"/>
                  <a:gd name="connsiteX4" fmla="*/ 131234 w 489227"/>
                  <a:gd name="connsiteY4" fmla="*/ 795968 h 1397222"/>
                  <a:gd name="connsiteX5" fmla="*/ 161608 w 489227"/>
                  <a:gd name="connsiteY5" fmla="*/ 765594 h 1397222"/>
                  <a:gd name="connsiteX6" fmla="*/ 161608 w 489227"/>
                  <a:gd name="connsiteY6" fmla="*/ 28704 h 1397222"/>
                  <a:gd name="connsiteX7" fmla="*/ 170003 w 489227"/>
                  <a:gd name="connsiteY7" fmla="*/ 8435 h 1397222"/>
                  <a:gd name="connsiteX8" fmla="*/ 190368 w 489227"/>
                  <a:gd name="connsiteY8" fmla="*/ 0 h 1397222"/>
                  <a:gd name="connsiteX9" fmla="*/ 210733 w 489227"/>
                  <a:gd name="connsiteY9" fmla="*/ 8435 h 1397222"/>
                  <a:gd name="connsiteX10" fmla="*/ 217165 w 489227"/>
                  <a:gd name="connsiteY10" fmla="*/ 23964 h 1397222"/>
                  <a:gd name="connsiteX11" fmla="*/ 217164 w 489227"/>
                  <a:gd name="connsiteY11" fmla="*/ 765292 h 1397222"/>
                  <a:gd name="connsiteX12" fmla="*/ 247538 w 489227"/>
                  <a:gd name="connsiteY12" fmla="*/ 795666 h 1397222"/>
                  <a:gd name="connsiteX13" fmla="*/ 277912 w 489227"/>
                  <a:gd name="connsiteY13" fmla="*/ 765292 h 1397222"/>
                  <a:gd name="connsiteX14" fmla="*/ 277912 w 489227"/>
                  <a:gd name="connsiteY14" fmla="*/ 25070 h 1397222"/>
                  <a:gd name="connsiteX15" fmla="*/ 284802 w 489227"/>
                  <a:gd name="connsiteY15" fmla="*/ 8435 h 1397222"/>
                  <a:gd name="connsiteX16" fmla="*/ 305167 w 489227"/>
                  <a:gd name="connsiteY16" fmla="*/ 0 h 1397222"/>
                  <a:gd name="connsiteX17" fmla="*/ 325532 w 489227"/>
                  <a:gd name="connsiteY17" fmla="*/ 8435 h 1397222"/>
                  <a:gd name="connsiteX18" fmla="*/ 333470 w 489227"/>
                  <a:gd name="connsiteY18" fmla="*/ 27600 h 1397222"/>
                  <a:gd name="connsiteX19" fmla="*/ 333469 w 489227"/>
                  <a:gd name="connsiteY19" fmla="*/ 758388 h 1397222"/>
                  <a:gd name="connsiteX20" fmla="*/ 363843 w 489227"/>
                  <a:gd name="connsiteY20" fmla="*/ 788762 h 1397222"/>
                  <a:gd name="connsiteX21" fmla="*/ 394217 w 489227"/>
                  <a:gd name="connsiteY21" fmla="*/ 758388 h 1397222"/>
                  <a:gd name="connsiteX22" fmla="*/ 394217 w 489227"/>
                  <a:gd name="connsiteY22" fmla="*/ 27653 h 1397222"/>
                  <a:gd name="connsiteX23" fmla="*/ 402177 w 489227"/>
                  <a:gd name="connsiteY23" fmla="*/ 8435 h 1397222"/>
                  <a:gd name="connsiteX24" fmla="*/ 422542 w 489227"/>
                  <a:gd name="connsiteY24" fmla="*/ 0 h 1397222"/>
                  <a:gd name="connsiteX25" fmla="*/ 451342 w 489227"/>
                  <a:gd name="connsiteY25" fmla="*/ 28800 h 1397222"/>
                  <a:gd name="connsiteX26" fmla="*/ 489226 w 489227"/>
                  <a:gd name="connsiteY26" fmla="*/ 1094702 h 1397222"/>
                  <a:gd name="connsiteX27" fmla="*/ 312760 w 489227"/>
                  <a:gd name="connsiteY27" fmla="*/ 1397222 h 1397222"/>
                  <a:gd name="connsiteX28" fmla="*/ 176520 w 489227"/>
                  <a:gd name="connsiteY28" fmla="*/ 1397222 h 1397222"/>
                  <a:gd name="connsiteX29" fmla="*/ 54 w 489227"/>
                  <a:gd name="connsiteY29" fmla="*/ 1094702 h 1397222"/>
                  <a:gd name="connsiteX30" fmla="*/ 44193 w 489227"/>
                  <a:gd name="connsiteY30" fmla="*/ 28800 h 1397222"/>
                  <a:gd name="connsiteX31" fmla="*/ 72993 w 489227"/>
                  <a:gd name="connsiteY31" fmla="*/ 0 h 1397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89227" h="1397222">
                    <a:moveTo>
                      <a:pt x="72993" y="0"/>
                    </a:moveTo>
                    <a:cubicBezTo>
                      <a:pt x="80946" y="0"/>
                      <a:pt x="88146" y="3224"/>
                      <a:pt x="93358" y="8435"/>
                    </a:cubicBezTo>
                    <a:lnTo>
                      <a:pt x="100861" y="26550"/>
                    </a:lnTo>
                    <a:cubicBezTo>
                      <a:pt x="100861" y="272898"/>
                      <a:pt x="100860" y="519246"/>
                      <a:pt x="100860" y="765594"/>
                    </a:cubicBezTo>
                    <a:cubicBezTo>
                      <a:pt x="100860" y="782369"/>
                      <a:pt x="114459" y="795968"/>
                      <a:pt x="131234" y="795968"/>
                    </a:cubicBezTo>
                    <a:cubicBezTo>
                      <a:pt x="148009" y="795968"/>
                      <a:pt x="161608" y="782369"/>
                      <a:pt x="161608" y="765594"/>
                    </a:cubicBezTo>
                    <a:lnTo>
                      <a:pt x="161608" y="28704"/>
                    </a:lnTo>
                    <a:lnTo>
                      <a:pt x="170003" y="8435"/>
                    </a:lnTo>
                    <a:cubicBezTo>
                      <a:pt x="175215" y="3224"/>
                      <a:pt x="182415" y="0"/>
                      <a:pt x="190368" y="0"/>
                    </a:cubicBezTo>
                    <a:cubicBezTo>
                      <a:pt x="198321" y="0"/>
                      <a:pt x="205521" y="3224"/>
                      <a:pt x="210733" y="8435"/>
                    </a:cubicBezTo>
                    <a:lnTo>
                      <a:pt x="217165" y="23964"/>
                    </a:lnTo>
                    <a:cubicBezTo>
                      <a:pt x="217165" y="271073"/>
                      <a:pt x="217164" y="518183"/>
                      <a:pt x="217164" y="765292"/>
                    </a:cubicBezTo>
                    <a:cubicBezTo>
                      <a:pt x="217164" y="782067"/>
                      <a:pt x="230763" y="795666"/>
                      <a:pt x="247538" y="795666"/>
                    </a:cubicBezTo>
                    <a:cubicBezTo>
                      <a:pt x="264313" y="795666"/>
                      <a:pt x="277912" y="782067"/>
                      <a:pt x="277912" y="765292"/>
                    </a:cubicBezTo>
                    <a:lnTo>
                      <a:pt x="277912" y="25070"/>
                    </a:lnTo>
                    <a:lnTo>
                      <a:pt x="284802" y="8435"/>
                    </a:lnTo>
                    <a:cubicBezTo>
                      <a:pt x="290014" y="3224"/>
                      <a:pt x="297214" y="0"/>
                      <a:pt x="305167" y="0"/>
                    </a:cubicBezTo>
                    <a:cubicBezTo>
                      <a:pt x="313120" y="0"/>
                      <a:pt x="320320" y="3224"/>
                      <a:pt x="325532" y="8435"/>
                    </a:cubicBezTo>
                    <a:lnTo>
                      <a:pt x="333470" y="27600"/>
                    </a:lnTo>
                    <a:cubicBezTo>
                      <a:pt x="333470" y="271196"/>
                      <a:pt x="333469" y="514792"/>
                      <a:pt x="333469" y="758388"/>
                    </a:cubicBezTo>
                    <a:cubicBezTo>
                      <a:pt x="333469" y="775163"/>
                      <a:pt x="347068" y="788762"/>
                      <a:pt x="363843" y="788762"/>
                    </a:cubicBezTo>
                    <a:cubicBezTo>
                      <a:pt x="380618" y="788762"/>
                      <a:pt x="394217" y="775163"/>
                      <a:pt x="394217" y="758388"/>
                    </a:cubicBezTo>
                    <a:lnTo>
                      <a:pt x="394217" y="27653"/>
                    </a:lnTo>
                    <a:lnTo>
                      <a:pt x="402177" y="8435"/>
                    </a:lnTo>
                    <a:cubicBezTo>
                      <a:pt x="407389" y="3224"/>
                      <a:pt x="414589" y="0"/>
                      <a:pt x="422542" y="0"/>
                    </a:cubicBezTo>
                    <a:cubicBezTo>
                      <a:pt x="438448" y="0"/>
                      <a:pt x="451342" y="12894"/>
                      <a:pt x="451342" y="28800"/>
                    </a:cubicBezTo>
                    <a:lnTo>
                      <a:pt x="489226" y="1094702"/>
                    </a:lnTo>
                    <a:cubicBezTo>
                      <a:pt x="489647" y="1154329"/>
                      <a:pt x="371582" y="1296382"/>
                      <a:pt x="312760" y="1397222"/>
                    </a:cubicBezTo>
                    <a:lnTo>
                      <a:pt x="176520" y="1397222"/>
                    </a:lnTo>
                    <a:cubicBezTo>
                      <a:pt x="117698" y="1296382"/>
                      <a:pt x="-2942" y="1149177"/>
                      <a:pt x="54" y="1094702"/>
                    </a:cubicBezTo>
                    <a:lnTo>
                      <a:pt x="44193" y="28800"/>
                    </a:lnTo>
                    <a:cubicBezTo>
                      <a:pt x="44193" y="12894"/>
                      <a:pt x="57087" y="0"/>
                      <a:pt x="729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24">
              <a:extLst>
                <a:ext uri="{FF2B5EF4-FFF2-40B4-BE49-F238E27FC236}">
                  <a16:creationId xmlns="" xmlns:a16="http://schemas.microsoft.com/office/drawing/2014/main" id="{005E4078-1D0C-4BDC-A31C-0E2FE218CCFF}"/>
                </a:ext>
              </a:extLst>
            </p:cNvPr>
            <p:cNvGrpSpPr/>
            <p:nvPr/>
          </p:nvGrpSpPr>
          <p:grpSpPr>
            <a:xfrm rot="2286132" flipH="1">
              <a:off x="9758353" y="2616201"/>
              <a:ext cx="206038" cy="1968489"/>
              <a:chOff x="10476289" y="295275"/>
              <a:chExt cx="567209" cy="6132426"/>
            </a:xfrm>
            <a:grpFill/>
            <a:effectLst/>
          </p:grpSpPr>
          <p:grpSp>
            <p:nvGrpSpPr>
              <p:cNvPr id="39" name="그룹 25">
                <a:extLst>
                  <a:ext uri="{FF2B5EF4-FFF2-40B4-BE49-F238E27FC236}">
                    <a16:creationId xmlns="" xmlns:a16="http://schemas.microsoft.com/office/drawing/2014/main" id="{B2B21BCC-C7EC-4BF5-922E-86D99AE2A561}"/>
                  </a:ext>
                </a:extLst>
              </p:cNvPr>
              <p:cNvGrpSpPr/>
              <p:nvPr/>
            </p:nvGrpSpPr>
            <p:grpSpPr>
              <a:xfrm>
                <a:off x="10690850" y="3203660"/>
                <a:ext cx="352648" cy="3224041"/>
                <a:chOff x="3737748" y="3214934"/>
                <a:chExt cx="352648" cy="3224042"/>
              </a:xfrm>
              <a:grpFill/>
            </p:grpSpPr>
            <p:sp>
              <p:nvSpPr>
                <p:cNvPr id="41" name="사다리꼴 27">
                  <a:extLst>
                    <a:ext uri="{FF2B5EF4-FFF2-40B4-BE49-F238E27FC236}">
                      <a16:creationId xmlns="" xmlns:a16="http://schemas.microsoft.com/office/drawing/2014/main" id="{10D3EACB-599D-4376-83F1-108C6F9D0220}"/>
                    </a:ext>
                  </a:extLst>
                </p:cNvPr>
                <p:cNvSpPr/>
                <p:nvPr/>
              </p:nvSpPr>
              <p:spPr>
                <a:xfrm>
                  <a:off x="3737748" y="3214934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28">
                  <a:extLst>
                    <a:ext uri="{FF2B5EF4-FFF2-40B4-BE49-F238E27FC236}">
                      <a16:creationId xmlns="" xmlns:a16="http://schemas.microsoft.com/office/drawing/2014/main" id="{D3B60DBE-4E99-4276-BCE9-1D56E60D3B03}"/>
                    </a:ext>
                  </a:extLst>
                </p:cNvPr>
                <p:cNvSpPr/>
                <p:nvPr/>
              </p:nvSpPr>
              <p:spPr>
                <a:xfrm>
                  <a:off x="3737748" y="6086328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자유형: 도형 26">
                <a:extLst>
                  <a:ext uri="{FF2B5EF4-FFF2-40B4-BE49-F238E27FC236}">
                    <a16:creationId xmlns="" xmlns:a16="http://schemas.microsoft.com/office/drawing/2014/main" id="{8863EB99-F49A-421F-9352-EB6FB6E6B877}"/>
                  </a:ext>
                </a:extLst>
              </p:cNvPr>
              <p:cNvSpPr/>
              <p:nvPr/>
            </p:nvSpPr>
            <p:spPr>
              <a:xfrm>
                <a:off x="10476289" y="295275"/>
                <a:ext cx="533237" cy="2908390"/>
              </a:xfrm>
              <a:custGeom>
                <a:avLst/>
                <a:gdLst>
                  <a:gd name="connsiteX0" fmla="*/ 400050 w 428625"/>
                  <a:gd name="connsiteY0" fmla="*/ 3267075 h 3267075"/>
                  <a:gd name="connsiteX1" fmla="*/ 0 w 428625"/>
                  <a:gd name="connsiteY1" fmla="*/ 3219450 h 3267075"/>
                  <a:gd name="connsiteX2" fmla="*/ 428625 w 428625"/>
                  <a:gd name="connsiteY2" fmla="*/ 0 h 3267075"/>
                  <a:gd name="connsiteX3" fmla="*/ 400050 w 428625"/>
                  <a:gd name="connsiteY3" fmla="*/ 3267075 h 3267075"/>
                  <a:gd name="connsiteX0" fmla="*/ 400050 w 428625"/>
                  <a:gd name="connsiteY0" fmla="*/ 3267940 h 3267940"/>
                  <a:gd name="connsiteX1" fmla="*/ 0 w 428625"/>
                  <a:gd name="connsiteY1" fmla="*/ 3220315 h 3267940"/>
                  <a:gd name="connsiteX2" fmla="*/ 428625 w 428625"/>
                  <a:gd name="connsiteY2" fmla="*/ 865 h 3267940"/>
                  <a:gd name="connsiteX3" fmla="*/ 400050 w 428625"/>
                  <a:gd name="connsiteY3" fmla="*/ 3267940 h 3267940"/>
                  <a:gd name="connsiteX0" fmla="*/ 409575 w 438150"/>
                  <a:gd name="connsiteY0" fmla="*/ 3267920 h 3277445"/>
                  <a:gd name="connsiteX1" fmla="*/ 0 w 438150"/>
                  <a:gd name="connsiteY1" fmla="*/ 3277445 h 3277445"/>
                  <a:gd name="connsiteX2" fmla="*/ 438150 w 438150"/>
                  <a:gd name="connsiteY2" fmla="*/ 845 h 3277445"/>
                  <a:gd name="connsiteX3" fmla="*/ 409575 w 438150"/>
                  <a:gd name="connsiteY3" fmla="*/ 3267920 h 3277445"/>
                  <a:gd name="connsiteX0" fmla="*/ 420864 w 449439"/>
                  <a:gd name="connsiteY0" fmla="*/ 3267824 h 3277349"/>
                  <a:gd name="connsiteX1" fmla="*/ 11289 w 449439"/>
                  <a:gd name="connsiteY1" fmla="*/ 3277349 h 3277349"/>
                  <a:gd name="connsiteX2" fmla="*/ 449439 w 449439"/>
                  <a:gd name="connsiteY2" fmla="*/ 749 h 3277349"/>
                  <a:gd name="connsiteX3" fmla="*/ 420864 w 449439"/>
                  <a:gd name="connsiteY3" fmla="*/ 3267824 h 3277349"/>
                  <a:gd name="connsiteX0" fmla="*/ 426865 w 455440"/>
                  <a:gd name="connsiteY0" fmla="*/ 3268012 h 3277537"/>
                  <a:gd name="connsiteX1" fmla="*/ 17290 w 455440"/>
                  <a:gd name="connsiteY1" fmla="*/ 3277537 h 3277537"/>
                  <a:gd name="connsiteX2" fmla="*/ 455440 w 455440"/>
                  <a:gd name="connsiteY2" fmla="*/ 937 h 3277537"/>
                  <a:gd name="connsiteX3" fmla="*/ 426865 w 455440"/>
                  <a:gd name="connsiteY3" fmla="*/ 3268012 h 3277537"/>
                  <a:gd name="connsiteX0" fmla="*/ 420865 w 449440"/>
                  <a:gd name="connsiteY0" fmla="*/ 3268029 h 3277554"/>
                  <a:gd name="connsiteX1" fmla="*/ 11290 w 449440"/>
                  <a:gd name="connsiteY1" fmla="*/ 3277554 h 3277554"/>
                  <a:gd name="connsiteX2" fmla="*/ 449440 w 449440"/>
                  <a:gd name="connsiteY2" fmla="*/ 954 h 3277554"/>
                  <a:gd name="connsiteX3" fmla="*/ 420865 w 449440"/>
                  <a:gd name="connsiteY3" fmla="*/ 3268029 h 3277554"/>
                  <a:gd name="connsiteX0" fmla="*/ 458965 w 458965"/>
                  <a:gd name="connsiteY0" fmla="*/ 3258504 h 3277554"/>
                  <a:gd name="connsiteX1" fmla="*/ 11290 w 458965"/>
                  <a:gd name="connsiteY1" fmla="*/ 3277554 h 3277554"/>
                  <a:gd name="connsiteX2" fmla="*/ 449440 w 458965"/>
                  <a:gd name="connsiteY2" fmla="*/ 954 h 3277554"/>
                  <a:gd name="connsiteX3" fmla="*/ 458965 w 458965"/>
                  <a:gd name="connsiteY3" fmla="*/ 3258504 h 3277554"/>
                  <a:gd name="connsiteX0" fmla="*/ 458965 w 468741"/>
                  <a:gd name="connsiteY0" fmla="*/ 3258504 h 3277554"/>
                  <a:gd name="connsiteX1" fmla="*/ 11290 w 468741"/>
                  <a:gd name="connsiteY1" fmla="*/ 3277554 h 3277554"/>
                  <a:gd name="connsiteX2" fmla="*/ 449440 w 468741"/>
                  <a:gd name="connsiteY2" fmla="*/ 954 h 3277554"/>
                  <a:gd name="connsiteX3" fmla="*/ 458965 w 468741"/>
                  <a:gd name="connsiteY3" fmla="*/ 3258504 h 3277554"/>
                  <a:gd name="connsiteX0" fmla="*/ 458965 w 475898"/>
                  <a:gd name="connsiteY0" fmla="*/ 3258504 h 3277554"/>
                  <a:gd name="connsiteX1" fmla="*/ 11290 w 475898"/>
                  <a:gd name="connsiteY1" fmla="*/ 3277554 h 3277554"/>
                  <a:gd name="connsiteX2" fmla="*/ 449440 w 475898"/>
                  <a:gd name="connsiteY2" fmla="*/ 954 h 3277554"/>
                  <a:gd name="connsiteX3" fmla="*/ 458965 w 475898"/>
                  <a:gd name="connsiteY3" fmla="*/ 3258504 h 3277554"/>
                  <a:gd name="connsiteX0" fmla="*/ 460407 w 477340"/>
                  <a:gd name="connsiteY0" fmla="*/ 3258186 h 3277236"/>
                  <a:gd name="connsiteX1" fmla="*/ 12732 w 477340"/>
                  <a:gd name="connsiteY1" fmla="*/ 3277236 h 3277236"/>
                  <a:gd name="connsiteX2" fmla="*/ 450882 w 477340"/>
                  <a:gd name="connsiteY2" fmla="*/ 636 h 3277236"/>
                  <a:gd name="connsiteX3" fmla="*/ 460407 w 477340"/>
                  <a:gd name="connsiteY3" fmla="*/ 3258186 h 3277236"/>
                  <a:gd name="connsiteX0" fmla="*/ 487474 w 504407"/>
                  <a:gd name="connsiteY0" fmla="*/ 3258194 h 3258194"/>
                  <a:gd name="connsiteX1" fmla="*/ 11224 w 504407"/>
                  <a:gd name="connsiteY1" fmla="*/ 3248669 h 3258194"/>
                  <a:gd name="connsiteX2" fmla="*/ 477949 w 504407"/>
                  <a:gd name="connsiteY2" fmla="*/ 644 h 3258194"/>
                  <a:gd name="connsiteX3" fmla="*/ 487474 w 504407"/>
                  <a:gd name="connsiteY3" fmla="*/ 3258194 h 3258194"/>
                  <a:gd name="connsiteX0" fmla="*/ 487474 w 504407"/>
                  <a:gd name="connsiteY0" fmla="*/ 3258194 h 3285812"/>
                  <a:gd name="connsiteX1" fmla="*/ 11224 w 504407"/>
                  <a:gd name="connsiteY1" fmla="*/ 3248669 h 3285812"/>
                  <a:gd name="connsiteX2" fmla="*/ 477949 w 504407"/>
                  <a:gd name="connsiteY2" fmla="*/ 644 h 3285812"/>
                  <a:gd name="connsiteX3" fmla="*/ 487474 w 504407"/>
                  <a:gd name="connsiteY3" fmla="*/ 3258194 h 3285812"/>
                  <a:gd name="connsiteX0" fmla="*/ 487474 w 504407"/>
                  <a:gd name="connsiteY0" fmla="*/ 3258194 h 3277380"/>
                  <a:gd name="connsiteX1" fmla="*/ 11224 w 504407"/>
                  <a:gd name="connsiteY1" fmla="*/ 3248669 h 3277380"/>
                  <a:gd name="connsiteX2" fmla="*/ 477949 w 504407"/>
                  <a:gd name="connsiteY2" fmla="*/ 644 h 3277380"/>
                  <a:gd name="connsiteX3" fmla="*/ 487474 w 504407"/>
                  <a:gd name="connsiteY3" fmla="*/ 3258194 h 3277380"/>
                  <a:gd name="connsiteX0" fmla="*/ 477949 w 499445"/>
                  <a:gd name="connsiteY0" fmla="*/ 3315344 h 3315344"/>
                  <a:gd name="connsiteX1" fmla="*/ 11224 w 499445"/>
                  <a:gd name="connsiteY1" fmla="*/ 3248669 h 3315344"/>
                  <a:gd name="connsiteX2" fmla="*/ 477949 w 499445"/>
                  <a:gd name="connsiteY2" fmla="*/ 644 h 3315344"/>
                  <a:gd name="connsiteX3" fmla="*/ 477949 w 499445"/>
                  <a:gd name="connsiteY3" fmla="*/ 3315344 h 3315344"/>
                  <a:gd name="connsiteX0" fmla="*/ 514484 w 535980"/>
                  <a:gd name="connsiteY0" fmla="*/ 3315342 h 3315342"/>
                  <a:gd name="connsiteX1" fmla="*/ 9659 w 535980"/>
                  <a:gd name="connsiteY1" fmla="*/ 3258192 h 3315342"/>
                  <a:gd name="connsiteX2" fmla="*/ 514484 w 535980"/>
                  <a:gd name="connsiteY2" fmla="*/ 642 h 3315342"/>
                  <a:gd name="connsiteX3" fmla="*/ 514484 w 535980"/>
                  <a:gd name="connsiteY3" fmla="*/ 3315342 h 3315342"/>
                  <a:gd name="connsiteX0" fmla="*/ 514484 w 535980"/>
                  <a:gd name="connsiteY0" fmla="*/ 3315342 h 3315342"/>
                  <a:gd name="connsiteX1" fmla="*/ 9659 w 535980"/>
                  <a:gd name="connsiteY1" fmla="*/ 3258192 h 3315342"/>
                  <a:gd name="connsiteX2" fmla="*/ 514484 w 535980"/>
                  <a:gd name="connsiteY2" fmla="*/ 642 h 3315342"/>
                  <a:gd name="connsiteX3" fmla="*/ 514484 w 535980"/>
                  <a:gd name="connsiteY3" fmla="*/ 3315342 h 3315342"/>
                  <a:gd name="connsiteX0" fmla="*/ 504959 w 532163"/>
                  <a:gd name="connsiteY0" fmla="*/ 3267717 h 3278507"/>
                  <a:gd name="connsiteX1" fmla="*/ 9659 w 532163"/>
                  <a:gd name="connsiteY1" fmla="*/ 3258192 h 3278507"/>
                  <a:gd name="connsiteX2" fmla="*/ 514484 w 532163"/>
                  <a:gd name="connsiteY2" fmla="*/ 642 h 3278507"/>
                  <a:gd name="connsiteX3" fmla="*/ 504959 w 532163"/>
                  <a:gd name="connsiteY3" fmla="*/ 3267717 h 3278507"/>
                  <a:gd name="connsiteX0" fmla="*/ 504322 w 545560"/>
                  <a:gd name="connsiteY0" fmla="*/ 3067764 h 3078554"/>
                  <a:gd name="connsiteX1" fmla="*/ 9022 w 545560"/>
                  <a:gd name="connsiteY1" fmla="*/ 3058239 h 3078554"/>
                  <a:gd name="connsiteX2" fmla="*/ 532897 w 545560"/>
                  <a:gd name="connsiteY2" fmla="*/ 714 h 3078554"/>
                  <a:gd name="connsiteX3" fmla="*/ 504322 w 545560"/>
                  <a:gd name="connsiteY3" fmla="*/ 3067764 h 3078554"/>
                  <a:gd name="connsiteX0" fmla="*/ 504959 w 532163"/>
                  <a:gd name="connsiteY0" fmla="*/ 3086805 h 3097595"/>
                  <a:gd name="connsiteX1" fmla="*/ 9659 w 532163"/>
                  <a:gd name="connsiteY1" fmla="*/ 3077280 h 3097595"/>
                  <a:gd name="connsiteX2" fmla="*/ 514484 w 532163"/>
                  <a:gd name="connsiteY2" fmla="*/ 705 h 3097595"/>
                  <a:gd name="connsiteX3" fmla="*/ 504959 w 532163"/>
                  <a:gd name="connsiteY3" fmla="*/ 3086805 h 3097595"/>
                  <a:gd name="connsiteX0" fmla="*/ 506034 w 533238"/>
                  <a:gd name="connsiteY0" fmla="*/ 3086100 h 3096890"/>
                  <a:gd name="connsiteX1" fmla="*/ 10734 w 533238"/>
                  <a:gd name="connsiteY1" fmla="*/ 3076575 h 3096890"/>
                  <a:gd name="connsiteX2" fmla="*/ 515559 w 533238"/>
                  <a:gd name="connsiteY2" fmla="*/ 0 h 3096890"/>
                  <a:gd name="connsiteX3" fmla="*/ 506034 w 533238"/>
                  <a:gd name="connsiteY3" fmla="*/ 3086100 h 3096890"/>
                  <a:gd name="connsiteX0" fmla="*/ 506034 w 533238"/>
                  <a:gd name="connsiteY0" fmla="*/ 3086100 h 3088655"/>
                  <a:gd name="connsiteX1" fmla="*/ 10734 w 533238"/>
                  <a:gd name="connsiteY1" fmla="*/ 3076575 h 3088655"/>
                  <a:gd name="connsiteX2" fmla="*/ 515559 w 533238"/>
                  <a:gd name="connsiteY2" fmla="*/ 0 h 3088655"/>
                  <a:gd name="connsiteX3" fmla="*/ 506034 w 533238"/>
                  <a:gd name="connsiteY3" fmla="*/ 3086100 h 3088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238" h="3088655">
                    <a:moveTo>
                      <a:pt x="506034" y="3086100"/>
                    </a:moveTo>
                    <a:cubicBezTo>
                      <a:pt x="347284" y="3082925"/>
                      <a:pt x="159959" y="3098800"/>
                      <a:pt x="10734" y="3076575"/>
                    </a:cubicBezTo>
                    <a:cubicBezTo>
                      <a:pt x="-46416" y="1736725"/>
                      <a:pt x="125034" y="15875"/>
                      <a:pt x="515559" y="0"/>
                    </a:cubicBezTo>
                    <a:cubicBezTo>
                      <a:pt x="547309" y="9525"/>
                      <a:pt x="531434" y="1943100"/>
                      <a:pt x="506034" y="3086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C0B074D7-AE02-4248-9E36-B5310A79CD68}"/>
              </a:ext>
            </a:extLst>
          </p:cNvPr>
          <p:cNvSpPr/>
          <p:nvPr/>
        </p:nvSpPr>
        <p:spPr>
          <a:xfrm rot="634976">
            <a:off x="2480423" y="2456917"/>
            <a:ext cx="631129" cy="1094745"/>
          </a:xfrm>
          <a:custGeom>
            <a:avLst/>
            <a:gdLst>
              <a:gd name="connsiteX0" fmla="*/ 886404 w 1779591"/>
              <a:gd name="connsiteY0" fmla="*/ 2904549 h 3086843"/>
              <a:gd name="connsiteX1" fmla="*/ 840829 w 1779591"/>
              <a:gd name="connsiteY1" fmla="*/ 2950124 h 3086843"/>
              <a:gd name="connsiteX2" fmla="*/ 886404 w 1779591"/>
              <a:gd name="connsiteY2" fmla="*/ 2995696 h 3086843"/>
              <a:gd name="connsiteX3" fmla="*/ 931976 w 1779591"/>
              <a:gd name="connsiteY3" fmla="*/ 2950124 h 3086843"/>
              <a:gd name="connsiteX4" fmla="*/ 886404 w 1779591"/>
              <a:gd name="connsiteY4" fmla="*/ 2904549 h 3086843"/>
              <a:gd name="connsiteX5" fmla="*/ 883365 w 1779591"/>
              <a:gd name="connsiteY5" fmla="*/ 209636 h 3086843"/>
              <a:gd name="connsiteX6" fmla="*/ 1563929 w 1779591"/>
              <a:gd name="connsiteY6" fmla="*/ 890200 h 3086843"/>
              <a:gd name="connsiteX7" fmla="*/ 883365 w 1779591"/>
              <a:gd name="connsiteY7" fmla="*/ 1570767 h 3086843"/>
              <a:gd name="connsiteX8" fmla="*/ 199761 w 1779591"/>
              <a:gd name="connsiteY8" fmla="*/ 878047 h 3086843"/>
              <a:gd name="connsiteX9" fmla="*/ 883365 w 1779591"/>
              <a:gd name="connsiteY9" fmla="*/ 209636 h 3086843"/>
              <a:gd name="connsiteX10" fmla="*/ 883365 w 1779591"/>
              <a:gd name="connsiteY10" fmla="*/ 157988 h 3086843"/>
              <a:gd name="connsiteX11" fmla="*/ 148113 w 1779591"/>
              <a:gd name="connsiteY11" fmla="*/ 878047 h 3086843"/>
              <a:gd name="connsiteX12" fmla="*/ 880325 w 1779591"/>
              <a:gd name="connsiteY12" fmla="*/ 1622416 h 3086843"/>
              <a:gd name="connsiteX13" fmla="*/ 1612541 w 1779591"/>
              <a:gd name="connsiteY13" fmla="*/ 890200 h 3086843"/>
              <a:gd name="connsiteX14" fmla="*/ 883365 w 1779591"/>
              <a:gd name="connsiteY14" fmla="*/ 157988 h 3086843"/>
              <a:gd name="connsiteX15" fmla="*/ 849946 w 1779591"/>
              <a:gd name="connsiteY15" fmla="*/ 0 h 3086843"/>
              <a:gd name="connsiteX16" fmla="*/ 898557 w 1779591"/>
              <a:gd name="connsiteY16" fmla="*/ 0 h 3086843"/>
              <a:gd name="connsiteX17" fmla="*/ 1299604 w 1779591"/>
              <a:gd name="connsiteY17" fmla="*/ 106340 h 3086843"/>
              <a:gd name="connsiteX18" fmla="*/ 1773568 w 1779591"/>
              <a:gd name="connsiteY18" fmla="*/ 1008693 h 3086843"/>
              <a:gd name="connsiteX19" fmla="*/ 1062622 w 1779591"/>
              <a:gd name="connsiteY19" fmla="*/ 1756097 h 3086843"/>
              <a:gd name="connsiteX20" fmla="*/ 1029200 w 1779591"/>
              <a:gd name="connsiteY20" fmla="*/ 1765214 h 3086843"/>
              <a:gd name="connsiteX21" fmla="*/ 1023123 w 1779591"/>
              <a:gd name="connsiteY21" fmla="*/ 1765214 h 3086843"/>
              <a:gd name="connsiteX22" fmla="*/ 1014010 w 1779591"/>
              <a:gd name="connsiteY22" fmla="*/ 1774327 h 3086843"/>
              <a:gd name="connsiteX23" fmla="*/ 1026163 w 1779591"/>
              <a:gd name="connsiteY23" fmla="*/ 1853321 h 3086843"/>
              <a:gd name="connsiteX24" fmla="*/ 1041353 w 1779591"/>
              <a:gd name="connsiteY24" fmla="*/ 1987003 h 3086843"/>
              <a:gd name="connsiteX25" fmla="*/ 971475 w 1779591"/>
              <a:gd name="connsiteY25" fmla="*/ 2233098 h 3086843"/>
              <a:gd name="connsiteX26" fmla="*/ 1014010 w 1779591"/>
              <a:gd name="connsiteY26" fmla="*/ 2533885 h 3086843"/>
              <a:gd name="connsiteX27" fmla="*/ 1010970 w 1779591"/>
              <a:gd name="connsiteY27" fmla="*/ 2977466 h 3086843"/>
              <a:gd name="connsiteX28" fmla="*/ 962359 w 1779591"/>
              <a:gd name="connsiteY28" fmla="*/ 3068613 h 3086843"/>
              <a:gd name="connsiteX29" fmla="*/ 892481 w 1779591"/>
              <a:gd name="connsiteY29" fmla="*/ 3086843 h 3086843"/>
              <a:gd name="connsiteX30" fmla="*/ 822600 w 1779591"/>
              <a:gd name="connsiteY30" fmla="*/ 3068613 h 3086843"/>
              <a:gd name="connsiteX31" fmla="*/ 773988 w 1779591"/>
              <a:gd name="connsiteY31" fmla="*/ 2977466 h 3086843"/>
              <a:gd name="connsiteX32" fmla="*/ 770952 w 1779591"/>
              <a:gd name="connsiteY32" fmla="*/ 2533885 h 3086843"/>
              <a:gd name="connsiteX33" fmla="*/ 813487 w 1779591"/>
              <a:gd name="connsiteY33" fmla="*/ 2233098 h 3086843"/>
              <a:gd name="connsiteX34" fmla="*/ 743606 w 1779591"/>
              <a:gd name="connsiteY34" fmla="*/ 1987003 h 3086843"/>
              <a:gd name="connsiteX35" fmla="*/ 758799 w 1779591"/>
              <a:gd name="connsiteY35" fmla="*/ 1853321 h 3086843"/>
              <a:gd name="connsiteX36" fmla="*/ 770952 w 1779591"/>
              <a:gd name="connsiteY36" fmla="*/ 1774327 h 3086843"/>
              <a:gd name="connsiteX37" fmla="*/ 761835 w 1779591"/>
              <a:gd name="connsiteY37" fmla="*/ 1765214 h 3086843"/>
              <a:gd name="connsiteX38" fmla="*/ 746646 w 1779591"/>
              <a:gd name="connsiteY38" fmla="*/ 1765214 h 3086843"/>
              <a:gd name="connsiteX39" fmla="*/ 743606 w 1779591"/>
              <a:gd name="connsiteY39" fmla="*/ 1762174 h 3086843"/>
              <a:gd name="connsiteX40" fmla="*/ 363829 w 1779591"/>
              <a:gd name="connsiteY40" fmla="*/ 1604186 h 3086843"/>
              <a:gd name="connsiteX41" fmla="*/ 90388 w 1779591"/>
              <a:gd name="connsiteY41" fmla="*/ 1279097 h 3086843"/>
              <a:gd name="connsiteX42" fmla="*/ 2278 w 1779591"/>
              <a:gd name="connsiteY42" fmla="*/ 938812 h 3086843"/>
              <a:gd name="connsiteX43" fmla="*/ 2278 w 1779591"/>
              <a:gd name="connsiteY43" fmla="*/ 832475 h 3086843"/>
              <a:gd name="connsiteX44" fmla="*/ 786141 w 1779591"/>
              <a:gd name="connsiteY44" fmla="*/ 6077 h 3086843"/>
              <a:gd name="connsiteX45" fmla="*/ 849946 w 1779591"/>
              <a:gd name="connsiteY45" fmla="*/ 0 h 30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779591" h="3086843">
                <a:moveTo>
                  <a:pt x="886404" y="2904549"/>
                </a:moveTo>
                <a:cubicBezTo>
                  <a:pt x="862099" y="2904549"/>
                  <a:pt x="840829" y="2922778"/>
                  <a:pt x="840829" y="2950124"/>
                </a:cubicBezTo>
                <a:cubicBezTo>
                  <a:pt x="840829" y="2974430"/>
                  <a:pt x="859059" y="2995696"/>
                  <a:pt x="886404" y="2995696"/>
                </a:cubicBezTo>
                <a:cubicBezTo>
                  <a:pt x="910710" y="2995696"/>
                  <a:pt x="931976" y="2974430"/>
                  <a:pt x="931976" y="2950124"/>
                </a:cubicBezTo>
                <a:cubicBezTo>
                  <a:pt x="931976" y="2925818"/>
                  <a:pt x="913747" y="2904549"/>
                  <a:pt x="886404" y="2904549"/>
                </a:cubicBezTo>
                <a:close/>
                <a:moveTo>
                  <a:pt x="883365" y="209636"/>
                </a:moveTo>
                <a:cubicBezTo>
                  <a:pt x="1257069" y="209636"/>
                  <a:pt x="1560892" y="513460"/>
                  <a:pt x="1563929" y="890200"/>
                </a:cubicBezTo>
                <a:cubicBezTo>
                  <a:pt x="1566966" y="1260864"/>
                  <a:pt x="1257069" y="1570767"/>
                  <a:pt x="883365" y="1570767"/>
                </a:cubicBezTo>
                <a:cubicBezTo>
                  <a:pt x="500548" y="1570767"/>
                  <a:pt x="199761" y="1263904"/>
                  <a:pt x="199761" y="878047"/>
                </a:cubicBezTo>
                <a:cubicBezTo>
                  <a:pt x="199761" y="510423"/>
                  <a:pt x="509661" y="206600"/>
                  <a:pt x="883365" y="209636"/>
                </a:cubicBezTo>
                <a:close/>
                <a:moveTo>
                  <a:pt x="883365" y="157988"/>
                </a:moveTo>
                <a:cubicBezTo>
                  <a:pt x="479279" y="157988"/>
                  <a:pt x="148113" y="480041"/>
                  <a:pt x="148113" y="878047"/>
                </a:cubicBezTo>
                <a:cubicBezTo>
                  <a:pt x="148113" y="1294287"/>
                  <a:pt x="470166" y="1622416"/>
                  <a:pt x="880325" y="1622416"/>
                </a:cubicBezTo>
                <a:cubicBezTo>
                  <a:pt x="1284412" y="1622416"/>
                  <a:pt x="1612541" y="1294287"/>
                  <a:pt x="1612541" y="890200"/>
                </a:cubicBezTo>
                <a:cubicBezTo>
                  <a:pt x="1612541" y="486117"/>
                  <a:pt x="1287452" y="157988"/>
                  <a:pt x="883365" y="157988"/>
                </a:cubicBezTo>
                <a:close/>
                <a:moveTo>
                  <a:pt x="849946" y="0"/>
                </a:moveTo>
                <a:cubicBezTo>
                  <a:pt x="865135" y="0"/>
                  <a:pt x="883365" y="0"/>
                  <a:pt x="898557" y="0"/>
                </a:cubicBezTo>
                <a:cubicBezTo>
                  <a:pt x="1038316" y="9113"/>
                  <a:pt x="1175035" y="39495"/>
                  <a:pt x="1299604" y="106340"/>
                </a:cubicBezTo>
                <a:cubicBezTo>
                  <a:pt x="1630769" y="285594"/>
                  <a:pt x="1816103" y="647145"/>
                  <a:pt x="1773568" y="1008693"/>
                </a:cubicBezTo>
                <a:cubicBezTo>
                  <a:pt x="1715840" y="1388473"/>
                  <a:pt x="1439363" y="1683180"/>
                  <a:pt x="1062622" y="1756097"/>
                </a:cubicBezTo>
                <a:cubicBezTo>
                  <a:pt x="1047429" y="1756097"/>
                  <a:pt x="1038316" y="1759137"/>
                  <a:pt x="1029200" y="1765214"/>
                </a:cubicBezTo>
                <a:lnTo>
                  <a:pt x="1023123" y="1765214"/>
                </a:lnTo>
                <a:cubicBezTo>
                  <a:pt x="1020087" y="1768250"/>
                  <a:pt x="1017047" y="1771290"/>
                  <a:pt x="1014010" y="1774327"/>
                </a:cubicBezTo>
                <a:cubicBezTo>
                  <a:pt x="1017047" y="1804709"/>
                  <a:pt x="995781" y="1832055"/>
                  <a:pt x="1026163" y="1853321"/>
                </a:cubicBezTo>
                <a:cubicBezTo>
                  <a:pt x="1071735" y="1883703"/>
                  <a:pt x="1056545" y="1953584"/>
                  <a:pt x="1041353" y="1987003"/>
                </a:cubicBezTo>
                <a:cubicBezTo>
                  <a:pt x="1001857" y="2084226"/>
                  <a:pt x="968435" y="2126762"/>
                  <a:pt x="971475" y="2233098"/>
                </a:cubicBezTo>
                <a:cubicBezTo>
                  <a:pt x="974512" y="2302979"/>
                  <a:pt x="1014010" y="2464007"/>
                  <a:pt x="1014010" y="2533885"/>
                </a:cubicBezTo>
                <a:cubicBezTo>
                  <a:pt x="1010970" y="2682759"/>
                  <a:pt x="1010970" y="2828594"/>
                  <a:pt x="1010970" y="2977466"/>
                </a:cubicBezTo>
                <a:cubicBezTo>
                  <a:pt x="1010970" y="3016965"/>
                  <a:pt x="998817" y="3050384"/>
                  <a:pt x="962359" y="3068613"/>
                </a:cubicBezTo>
                <a:cubicBezTo>
                  <a:pt x="938053" y="3080766"/>
                  <a:pt x="913747" y="3086843"/>
                  <a:pt x="892481" y="3086843"/>
                </a:cubicBezTo>
                <a:cubicBezTo>
                  <a:pt x="871212" y="3086843"/>
                  <a:pt x="846906" y="3080766"/>
                  <a:pt x="822600" y="3068613"/>
                </a:cubicBezTo>
                <a:cubicBezTo>
                  <a:pt x="786141" y="3050384"/>
                  <a:pt x="773988" y="3016965"/>
                  <a:pt x="773988" y="2977466"/>
                </a:cubicBezTo>
                <a:cubicBezTo>
                  <a:pt x="773988" y="2828594"/>
                  <a:pt x="770952" y="2682759"/>
                  <a:pt x="770952" y="2533885"/>
                </a:cubicBezTo>
                <a:cubicBezTo>
                  <a:pt x="767912" y="2464007"/>
                  <a:pt x="810447" y="2302979"/>
                  <a:pt x="813487" y="2233098"/>
                </a:cubicBezTo>
                <a:cubicBezTo>
                  <a:pt x="816524" y="2126762"/>
                  <a:pt x="783105" y="2081186"/>
                  <a:pt x="743606" y="1987003"/>
                </a:cubicBezTo>
                <a:cubicBezTo>
                  <a:pt x="731453" y="1953584"/>
                  <a:pt x="713224" y="1883703"/>
                  <a:pt x="758799" y="1853321"/>
                </a:cubicBezTo>
                <a:cubicBezTo>
                  <a:pt x="789181" y="1835091"/>
                  <a:pt x="767912" y="1807746"/>
                  <a:pt x="770952" y="1774327"/>
                </a:cubicBezTo>
                <a:cubicBezTo>
                  <a:pt x="767912" y="1771290"/>
                  <a:pt x="764875" y="1768250"/>
                  <a:pt x="761835" y="1765214"/>
                </a:cubicBezTo>
                <a:lnTo>
                  <a:pt x="746646" y="1765214"/>
                </a:lnTo>
                <a:cubicBezTo>
                  <a:pt x="746646" y="1765214"/>
                  <a:pt x="743606" y="1762174"/>
                  <a:pt x="743606" y="1762174"/>
                </a:cubicBezTo>
                <a:cubicBezTo>
                  <a:pt x="603847" y="1737868"/>
                  <a:pt x="476242" y="1689256"/>
                  <a:pt x="363829" y="1604186"/>
                </a:cubicBezTo>
                <a:cubicBezTo>
                  <a:pt x="248376" y="1516076"/>
                  <a:pt x="151153" y="1409739"/>
                  <a:pt x="90388" y="1279097"/>
                </a:cubicBezTo>
                <a:cubicBezTo>
                  <a:pt x="38736" y="1172757"/>
                  <a:pt x="2278" y="1060341"/>
                  <a:pt x="2278" y="938812"/>
                </a:cubicBezTo>
                <a:cubicBezTo>
                  <a:pt x="-759" y="902356"/>
                  <a:pt x="-759" y="865894"/>
                  <a:pt x="2278" y="832475"/>
                </a:cubicBezTo>
                <a:cubicBezTo>
                  <a:pt x="29623" y="398010"/>
                  <a:pt x="351676" y="57725"/>
                  <a:pt x="786141" y="6077"/>
                </a:cubicBezTo>
                <a:cubicBezTo>
                  <a:pt x="807410" y="0"/>
                  <a:pt x="828676" y="9113"/>
                  <a:pt x="84994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D7480E2D-8EF9-4A5E-8AA3-578BFB17107D}"/>
              </a:ext>
            </a:extLst>
          </p:cNvPr>
          <p:cNvSpPr/>
          <p:nvPr/>
        </p:nvSpPr>
        <p:spPr>
          <a:xfrm>
            <a:off x="1250959" y="3371608"/>
            <a:ext cx="761901" cy="624509"/>
          </a:xfrm>
          <a:custGeom>
            <a:avLst/>
            <a:gdLst>
              <a:gd name="connsiteX0" fmla="*/ 1169670 w 1162050"/>
              <a:gd name="connsiteY0" fmla="*/ 316230 h 952500"/>
              <a:gd name="connsiteX1" fmla="*/ 853440 w 1162050"/>
              <a:gd name="connsiteY1" fmla="*/ 0 h 952500"/>
              <a:gd name="connsiteX2" fmla="*/ 687705 w 1162050"/>
              <a:gd name="connsiteY2" fmla="*/ 46672 h 952500"/>
              <a:gd name="connsiteX3" fmla="*/ 537210 w 1162050"/>
              <a:gd name="connsiteY3" fmla="*/ 0 h 952500"/>
              <a:gd name="connsiteX4" fmla="*/ 312420 w 1162050"/>
              <a:gd name="connsiteY4" fmla="*/ 124777 h 952500"/>
              <a:gd name="connsiteX5" fmla="*/ 229552 w 1162050"/>
              <a:gd name="connsiteY5" fmla="*/ 109538 h 952500"/>
              <a:gd name="connsiteX6" fmla="*/ 0 w 1162050"/>
              <a:gd name="connsiteY6" fmla="*/ 339090 h 952500"/>
              <a:gd name="connsiteX7" fmla="*/ 229552 w 1162050"/>
              <a:gd name="connsiteY7" fmla="*/ 568643 h 952500"/>
              <a:gd name="connsiteX8" fmla="*/ 242888 w 1162050"/>
              <a:gd name="connsiteY8" fmla="*/ 568643 h 952500"/>
              <a:gd name="connsiteX9" fmla="*/ 220980 w 1162050"/>
              <a:gd name="connsiteY9" fmla="*/ 911543 h 952500"/>
              <a:gd name="connsiteX10" fmla="*/ 270510 w 1162050"/>
              <a:gd name="connsiteY10" fmla="*/ 958215 h 952500"/>
              <a:gd name="connsiteX11" fmla="*/ 699135 w 1162050"/>
              <a:gd name="connsiteY11" fmla="*/ 934403 h 952500"/>
              <a:gd name="connsiteX12" fmla="*/ 741997 w 1162050"/>
              <a:gd name="connsiteY12" fmla="*/ 937260 h 952500"/>
              <a:gd name="connsiteX13" fmla="*/ 765810 w 1162050"/>
              <a:gd name="connsiteY13" fmla="*/ 943928 h 952500"/>
              <a:gd name="connsiteX14" fmla="*/ 771525 w 1162050"/>
              <a:gd name="connsiteY14" fmla="*/ 943928 h 952500"/>
              <a:gd name="connsiteX15" fmla="*/ 849630 w 1162050"/>
              <a:gd name="connsiteY15" fmla="*/ 959168 h 952500"/>
              <a:gd name="connsiteX16" fmla="*/ 898207 w 1162050"/>
              <a:gd name="connsiteY16" fmla="*/ 911543 h 952500"/>
              <a:gd name="connsiteX17" fmla="*/ 878205 w 1162050"/>
              <a:gd name="connsiteY17" fmla="*/ 632460 h 952500"/>
              <a:gd name="connsiteX18" fmla="*/ 1169670 w 1162050"/>
              <a:gd name="connsiteY18" fmla="*/ 31623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050" h="952500">
                <a:moveTo>
                  <a:pt x="1169670" y="316230"/>
                </a:moveTo>
                <a:cubicBezTo>
                  <a:pt x="1169670" y="141922"/>
                  <a:pt x="1027747" y="0"/>
                  <a:pt x="853440" y="0"/>
                </a:cubicBezTo>
                <a:cubicBezTo>
                  <a:pt x="792480" y="0"/>
                  <a:pt x="736282" y="17145"/>
                  <a:pt x="687705" y="46672"/>
                </a:cubicBezTo>
                <a:cubicBezTo>
                  <a:pt x="644843" y="17145"/>
                  <a:pt x="593407" y="0"/>
                  <a:pt x="537210" y="0"/>
                </a:cubicBezTo>
                <a:cubicBezTo>
                  <a:pt x="442913" y="0"/>
                  <a:pt x="360045" y="49530"/>
                  <a:pt x="312420" y="124777"/>
                </a:cubicBezTo>
                <a:cubicBezTo>
                  <a:pt x="286702" y="114300"/>
                  <a:pt x="258127" y="109538"/>
                  <a:pt x="229552" y="109538"/>
                </a:cubicBezTo>
                <a:cubicBezTo>
                  <a:pt x="102870" y="109538"/>
                  <a:pt x="0" y="212408"/>
                  <a:pt x="0" y="339090"/>
                </a:cubicBezTo>
                <a:cubicBezTo>
                  <a:pt x="0" y="465773"/>
                  <a:pt x="102870" y="568643"/>
                  <a:pt x="229552" y="568643"/>
                </a:cubicBezTo>
                <a:cubicBezTo>
                  <a:pt x="234315" y="568643"/>
                  <a:pt x="238125" y="568643"/>
                  <a:pt x="242888" y="568643"/>
                </a:cubicBezTo>
                <a:cubicBezTo>
                  <a:pt x="234315" y="682943"/>
                  <a:pt x="227647" y="797243"/>
                  <a:pt x="220980" y="911543"/>
                </a:cubicBezTo>
                <a:cubicBezTo>
                  <a:pt x="218122" y="958215"/>
                  <a:pt x="226695" y="965835"/>
                  <a:pt x="270510" y="958215"/>
                </a:cubicBezTo>
                <a:cubicBezTo>
                  <a:pt x="412432" y="933450"/>
                  <a:pt x="555307" y="915353"/>
                  <a:pt x="699135" y="934403"/>
                </a:cubicBezTo>
                <a:cubicBezTo>
                  <a:pt x="713422" y="933450"/>
                  <a:pt x="727710" y="934403"/>
                  <a:pt x="741997" y="937260"/>
                </a:cubicBezTo>
                <a:cubicBezTo>
                  <a:pt x="750570" y="939165"/>
                  <a:pt x="759142" y="941070"/>
                  <a:pt x="765810" y="943928"/>
                </a:cubicBezTo>
                <a:cubicBezTo>
                  <a:pt x="767715" y="943928"/>
                  <a:pt x="769620" y="943928"/>
                  <a:pt x="771525" y="943928"/>
                </a:cubicBezTo>
                <a:cubicBezTo>
                  <a:pt x="797242" y="950595"/>
                  <a:pt x="822960" y="957262"/>
                  <a:pt x="849630" y="959168"/>
                </a:cubicBezTo>
                <a:cubicBezTo>
                  <a:pt x="893445" y="962025"/>
                  <a:pt x="901065" y="958215"/>
                  <a:pt x="898207" y="911543"/>
                </a:cubicBezTo>
                <a:cubicBezTo>
                  <a:pt x="891540" y="818198"/>
                  <a:pt x="885825" y="725805"/>
                  <a:pt x="878205" y="632460"/>
                </a:cubicBezTo>
                <a:cubicBezTo>
                  <a:pt x="1041082" y="618173"/>
                  <a:pt x="1169670" y="481965"/>
                  <a:pt x="1169670" y="31623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69" y="1430760"/>
            <a:ext cx="7954680" cy="48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/>
              <a:t>S</a:t>
            </a:r>
            <a:r>
              <a:rPr lang="en-US" sz="3600" dirty="0" smtClean="0"/>
              <a:t>ESSION DAFTAR AKUN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43CAF06-A9D2-424D-AFD0-DB9CBC62D18C}"/>
              </a:ext>
            </a:extLst>
          </p:cNvPr>
          <p:cNvGrpSpPr/>
          <p:nvPr/>
        </p:nvGrpSpPr>
        <p:grpSpPr>
          <a:xfrm>
            <a:off x="10592512" y="2561370"/>
            <a:ext cx="1753617" cy="1206212"/>
            <a:chOff x="5327019" y="1709568"/>
            <a:chExt cx="2893768" cy="1990456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CF9FC8D-D572-4008-B7F9-13BB9D9D2DBE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8E1CA7B-F97A-4EA7-B710-79ECC3436FD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5" y="1678766"/>
            <a:ext cx="9860779" cy="46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/>
              <a:t>S</a:t>
            </a:r>
            <a:r>
              <a:rPr lang="en-US" sz="3600" dirty="0" smtClean="0"/>
              <a:t>ESSION DAFTAR AKUN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43CAF06-A9D2-424D-AFD0-DB9CBC62D18C}"/>
              </a:ext>
            </a:extLst>
          </p:cNvPr>
          <p:cNvGrpSpPr/>
          <p:nvPr/>
        </p:nvGrpSpPr>
        <p:grpSpPr>
          <a:xfrm>
            <a:off x="10592512" y="2561370"/>
            <a:ext cx="1753617" cy="1206212"/>
            <a:chOff x="5327019" y="1709568"/>
            <a:chExt cx="2893768" cy="1990456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CF9FC8D-D572-4008-B7F9-13BB9D9D2DBE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8E1CA7B-F97A-4EA7-B710-79ECC3436FD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5" y="1684238"/>
            <a:ext cx="9860780" cy="46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=""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2822330" y="213650"/>
            <a:ext cx="9369669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dirty="0" smtClean="0">
                <a:solidFill>
                  <a:schemeClr val="accent2"/>
                </a:solidFill>
              </a:rPr>
              <a:t>BIOGRAPHI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39196C3-A5CD-42E2-8A94-11FF83027740}"/>
              </a:ext>
            </a:extLst>
          </p:cNvPr>
          <p:cNvGrpSpPr/>
          <p:nvPr/>
        </p:nvGrpSpPr>
        <p:grpSpPr>
          <a:xfrm>
            <a:off x="3851854" y="1340669"/>
            <a:ext cx="7799842" cy="592035"/>
            <a:chOff x="3901726" y="1933234"/>
            <a:chExt cx="7749970" cy="592035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4EBB7071-1C5A-4E4D-AD4C-B6BA6EAC7D9D}"/>
                </a:ext>
              </a:extLst>
            </p:cNvPr>
            <p:cNvSpPr/>
            <p:nvPr/>
          </p:nvSpPr>
          <p:spPr>
            <a:xfrm>
              <a:off x="4153981" y="1938915"/>
              <a:ext cx="7497715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024F28EE-2323-476E-9A2B-A4FDFFB83DFD}"/>
                </a:ext>
              </a:extLst>
            </p:cNvPr>
            <p:cNvSpPr/>
            <p:nvPr/>
          </p:nvSpPr>
          <p:spPr>
            <a:xfrm>
              <a:off x="11518685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2DDE5481-8331-4D77-A87C-A18F623F2EAF}"/>
                </a:ext>
              </a:extLst>
            </p:cNvPr>
            <p:cNvSpPr/>
            <p:nvPr/>
          </p:nvSpPr>
          <p:spPr>
            <a:xfrm>
              <a:off x="11398817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3FD28E7-58EC-422B-94CF-330EA67203E7}"/>
                </a:ext>
              </a:extLst>
            </p:cNvPr>
            <p:cNvSpPr/>
            <p:nvPr/>
          </p:nvSpPr>
          <p:spPr>
            <a:xfrm>
              <a:off x="3901726" y="1933234"/>
              <a:ext cx="259017" cy="592035"/>
            </a:xfrm>
            <a:custGeom>
              <a:avLst/>
              <a:gdLst/>
              <a:ahLst/>
              <a:cxnLst/>
              <a:rect l="l" t="t" r="r" b="b"/>
              <a:pathLst>
                <a:path w="215653" h="492919">
                  <a:moveTo>
                    <a:pt x="139304" y="0"/>
                  </a:moveTo>
                  <a:lnTo>
                    <a:pt x="215653" y="0"/>
                  </a:lnTo>
                  <a:lnTo>
                    <a:pt x="215653" y="492919"/>
                  </a:lnTo>
                  <a:lnTo>
                    <a:pt x="121556" y="492919"/>
                  </a:lnTo>
                  <a:lnTo>
                    <a:pt x="121556" y="138299"/>
                  </a:lnTo>
                  <a:cubicBezTo>
                    <a:pt x="87177" y="170446"/>
                    <a:pt x="46658" y="194221"/>
                    <a:pt x="0" y="209625"/>
                  </a:cubicBezTo>
                  <a:lnTo>
                    <a:pt x="0" y="124235"/>
                  </a:lnTo>
                  <a:cubicBezTo>
                    <a:pt x="24557" y="116198"/>
                    <a:pt x="51235" y="100962"/>
                    <a:pt x="80033" y="78526"/>
                  </a:cubicBezTo>
                  <a:cubicBezTo>
                    <a:pt x="108831" y="56090"/>
                    <a:pt x="128588" y="29915"/>
                    <a:pt x="1393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1AE5667-ABC1-44FD-9A35-D813A397E045}"/>
              </a:ext>
            </a:extLst>
          </p:cNvPr>
          <p:cNvGrpSpPr/>
          <p:nvPr/>
        </p:nvGrpSpPr>
        <p:grpSpPr>
          <a:xfrm>
            <a:off x="3875799" y="3304331"/>
            <a:ext cx="7784156" cy="602550"/>
            <a:chOff x="3867540" y="3720288"/>
            <a:chExt cx="7784156" cy="602550"/>
          </a:xfrm>
        </p:grpSpPr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246AAA3F-4995-45F6-8F15-3901142F7204}"/>
                </a:ext>
              </a:extLst>
            </p:cNvPr>
            <p:cNvSpPr/>
            <p:nvPr/>
          </p:nvSpPr>
          <p:spPr>
            <a:xfrm>
              <a:off x="4142809" y="3720288"/>
              <a:ext cx="75088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7393BC4A-B483-43B2-94B6-7012C7DDFE20}"/>
                </a:ext>
              </a:extLst>
            </p:cNvPr>
            <p:cNvSpPr/>
            <p:nvPr/>
          </p:nvSpPr>
          <p:spPr>
            <a:xfrm>
              <a:off x="11518685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A3C88E1B-4E30-4FFE-B283-B6AC31C5CC47}"/>
                </a:ext>
              </a:extLst>
            </p:cNvPr>
            <p:cNvSpPr/>
            <p:nvPr/>
          </p:nvSpPr>
          <p:spPr>
            <a:xfrm>
              <a:off x="11398817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89ABB204-EAD0-4D23-B742-DBEF5172C4BD}"/>
                </a:ext>
              </a:extLst>
            </p:cNvPr>
            <p:cNvSpPr/>
            <p:nvPr/>
          </p:nvSpPr>
          <p:spPr>
            <a:xfrm>
              <a:off x="3867540" y="3720747"/>
              <a:ext cx="391741" cy="602091"/>
            </a:xfrm>
            <a:custGeom>
              <a:avLst/>
              <a:gdLst/>
              <a:ahLst/>
              <a:cxnLst/>
              <a:rect l="l" t="t" r="r" b="b"/>
              <a:pathLst>
                <a:path w="326157" h="501291">
                  <a:moveTo>
                    <a:pt x="158391" y="0"/>
                  </a:moveTo>
                  <a:cubicBezTo>
                    <a:pt x="204602" y="0"/>
                    <a:pt x="241660" y="14734"/>
                    <a:pt x="269565" y="44202"/>
                  </a:cubicBezTo>
                  <a:cubicBezTo>
                    <a:pt x="292559" y="68312"/>
                    <a:pt x="304056" y="95548"/>
                    <a:pt x="304056" y="125909"/>
                  </a:cubicBezTo>
                  <a:cubicBezTo>
                    <a:pt x="304056" y="168995"/>
                    <a:pt x="280504" y="203374"/>
                    <a:pt x="233400" y="229047"/>
                  </a:cubicBezTo>
                  <a:cubicBezTo>
                    <a:pt x="261528" y="235074"/>
                    <a:pt x="284020" y="248581"/>
                    <a:pt x="300875" y="269565"/>
                  </a:cubicBezTo>
                  <a:cubicBezTo>
                    <a:pt x="317730" y="290550"/>
                    <a:pt x="326157" y="315888"/>
                    <a:pt x="326157" y="345579"/>
                  </a:cubicBezTo>
                  <a:cubicBezTo>
                    <a:pt x="326157" y="388665"/>
                    <a:pt x="310418" y="425388"/>
                    <a:pt x="278941" y="455749"/>
                  </a:cubicBezTo>
                  <a:cubicBezTo>
                    <a:pt x="247464" y="486110"/>
                    <a:pt x="208285" y="501291"/>
                    <a:pt x="161404" y="501291"/>
                  </a:cubicBezTo>
                  <a:cubicBezTo>
                    <a:pt x="116979" y="501291"/>
                    <a:pt x="80144" y="488510"/>
                    <a:pt x="50899" y="462949"/>
                  </a:cubicBezTo>
                  <a:cubicBezTo>
                    <a:pt x="21655" y="437388"/>
                    <a:pt x="4688" y="403957"/>
                    <a:pt x="0" y="362657"/>
                  </a:cubicBezTo>
                  <a:lnTo>
                    <a:pt x="91083" y="351607"/>
                  </a:lnTo>
                  <a:cubicBezTo>
                    <a:pt x="93985" y="374824"/>
                    <a:pt x="101799" y="392572"/>
                    <a:pt x="114523" y="404850"/>
                  </a:cubicBezTo>
                  <a:cubicBezTo>
                    <a:pt x="127248" y="417128"/>
                    <a:pt x="142652" y="423268"/>
                    <a:pt x="160735" y="423268"/>
                  </a:cubicBezTo>
                  <a:cubicBezTo>
                    <a:pt x="180157" y="423268"/>
                    <a:pt x="196509" y="415901"/>
                    <a:pt x="209792" y="401167"/>
                  </a:cubicBezTo>
                  <a:cubicBezTo>
                    <a:pt x="223075" y="386433"/>
                    <a:pt x="229716" y="366564"/>
                    <a:pt x="229716" y="341561"/>
                  </a:cubicBezTo>
                  <a:cubicBezTo>
                    <a:pt x="229716" y="317897"/>
                    <a:pt x="223354" y="299145"/>
                    <a:pt x="210629" y="285304"/>
                  </a:cubicBezTo>
                  <a:cubicBezTo>
                    <a:pt x="197904" y="271463"/>
                    <a:pt x="182389" y="264542"/>
                    <a:pt x="164083" y="264542"/>
                  </a:cubicBezTo>
                  <a:cubicBezTo>
                    <a:pt x="152028" y="264542"/>
                    <a:pt x="137629" y="266886"/>
                    <a:pt x="120886" y="271575"/>
                  </a:cubicBezTo>
                  <a:lnTo>
                    <a:pt x="131267" y="194891"/>
                  </a:lnTo>
                  <a:cubicBezTo>
                    <a:pt x="156716" y="195561"/>
                    <a:pt x="176138" y="190035"/>
                    <a:pt x="189533" y="178315"/>
                  </a:cubicBezTo>
                  <a:cubicBezTo>
                    <a:pt x="202927" y="166595"/>
                    <a:pt x="209625" y="151024"/>
                    <a:pt x="209625" y="131602"/>
                  </a:cubicBezTo>
                  <a:cubicBezTo>
                    <a:pt x="209625" y="115082"/>
                    <a:pt x="204713" y="101910"/>
                    <a:pt x="194891" y="92088"/>
                  </a:cubicBezTo>
                  <a:cubicBezTo>
                    <a:pt x="185068" y="82265"/>
                    <a:pt x="172008" y="77354"/>
                    <a:pt x="155712" y="77354"/>
                  </a:cubicBezTo>
                  <a:cubicBezTo>
                    <a:pt x="139638" y="77354"/>
                    <a:pt x="125909" y="82935"/>
                    <a:pt x="114523" y="94097"/>
                  </a:cubicBezTo>
                  <a:cubicBezTo>
                    <a:pt x="103138" y="105259"/>
                    <a:pt x="96217" y="121556"/>
                    <a:pt x="93762" y="142987"/>
                  </a:cubicBezTo>
                  <a:lnTo>
                    <a:pt x="7032" y="128253"/>
                  </a:lnTo>
                  <a:cubicBezTo>
                    <a:pt x="13060" y="98562"/>
                    <a:pt x="22157" y="74842"/>
                    <a:pt x="34324" y="57095"/>
                  </a:cubicBezTo>
                  <a:cubicBezTo>
                    <a:pt x="46490" y="39347"/>
                    <a:pt x="63457" y="25394"/>
                    <a:pt x="85223" y="15237"/>
                  </a:cubicBezTo>
                  <a:cubicBezTo>
                    <a:pt x="106989" y="5079"/>
                    <a:pt x="131378" y="0"/>
                    <a:pt x="15839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D975AD1-52CB-46FB-97BA-2BDBD8ED8C56}"/>
              </a:ext>
            </a:extLst>
          </p:cNvPr>
          <p:cNvGrpSpPr/>
          <p:nvPr/>
        </p:nvGrpSpPr>
        <p:grpSpPr>
          <a:xfrm>
            <a:off x="3851854" y="4234355"/>
            <a:ext cx="7799842" cy="592035"/>
            <a:chOff x="3851854" y="4614503"/>
            <a:chExt cx="7799842" cy="592035"/>
          </a:xfrm>
        </p:grpSpPr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7B9D0B22-B530-46F2-AB72-E7BF4EAAE6E4}"/>
                </a:ext>
              </a:extLst>
            </p:cNvPr>
            <p:cNvSpPr/>
            <p:nvPr/>
          </p:nvSpPr>
          <p:spPr>
            <a:xfrm>
              <a:off x="4168209" y="4622414"/>
              <a:ext cx="74834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74D2072A-C467-4F4F-A422-5245E20326E3}"/>
                </a:ext>
              </a:extLst>
            </p:cNvPr>
            <p:cNvSpPr/>
            <p:nvPr/>
          </p:nvSpPr>
          <p:spPr>
            <a:xfrm>
              <a:off x="11518685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62853914-2F61-47A6-9707-9738FCDA5C51}"/>
                </a:ext>
              </a:extLst>
            </p:cNvPr>
            <p:cNvSpPr/>
            <p:nvPr/>
          </p:nvSpPr>
          <p:spPr>
            <a:xfrm>
              <a:off x="11398817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0B815312-BE75-48F4-823E-91E0DE112CF0}"/>
                </a:ext>
              </a:extLst>
            </p:cNvPr>
            <p:cNvSpPr/>
            <p:nvPr/>
          </p:nvSpPr>
          <p:spPr>
            <a:xfrm>
              <a:off x="3851854" y="4614503"/>
              <a:ext cx="423916" cy="592035"/>
            </a:xfrm>
            <a:custGeom>
              <a:avLst/>
              <a:gdLst/>
              <a:ahLst/>
              <a:cxnLst/>
              <a:rect l="l" t="t" r="r" b="b"/>
              <a:pathLst>
                <a:path w="352946" h="492919">
                  <a:moveTo>
                    <a:pt x="200919" y="143657"/>
                  </a:moveTo>
                  <a:lnTo>
                    <a:pt x="88069" y="311423"/>
                  </a:lnTo>
                  <a:lnTo>
                    <a:pt x="200919" y="311423"/>
                  </a:lnTo>
                  <a:close/>
                  <a:moveTo>
                    <a:pt x="212974" y="0"/>
                  </a:moveTo>
                  <a:lnTo>
                    <a:pt x="292001" y="0"/>
                  </a:lnTo>
                  <a:lnTo>
                    <a:pt x="292001" y="311423"/>
                  </a:lnTo>
                  <a:lnTo>
                    <a:pt x="352946" y="311423"/>
                  </a:lnTo>
                  <a:lnTo>
                    <a:pt x="352946" y="394135"/>
                  </a:lnTo>
                  <a:lnTo>
                    <a:pt x="292001" y="394135"/>
                  </a:lnTo>
                  <a:lnTo>
                    <a:pt x="292001" y="492919"/>
                  </a:lnTo>
                  <a:lnTo>
                    <a:pt x="200919" y="492919"/>
                  </a:lnTo>
                  <a:lnTo>
                    <a:pt x="200919" y="394135"/>
                  </a:lnTo>
                  <a:lnTo>
                    <a:pt x="0" y="394135"/>
                  </a:lnTo>
                  <a:lnTo>
                    <a:pt x="0" y="31175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D78DEAA-22AD-48AF-830B-B8239CB303FA}"/>
              </a:ext>
            </a:extLst>
          </p:cNvPr>
          <p:cNvGrpSpPr/>
          <p:nvPr/>
        </p:nvGrpSpPr>
        <p:grpSpPr>
          <a:xfrm>
            <a:off x="3875799" y="5171202"/>
            <a:ext cx="7778525" cy="593437"/>
            <a:chOff x="3873171" y="5516913"/>
            <a:chExt cx="7778525" cy="593437"/>
          </a:xfrm>
        </p:grpSpPr>
        <p:sp>
          <p:nvSpPr>
            <p:cNvPr id="72" name="Rectangle 19">
              <a:extLst>
                <a:ext uri="{FF2B5EF4-FFF2-40B4-BE49-F238E27FC236}">
                  <a16:creationId xmlns="" xmlns:a16="http://schemas.microsoft.com/office/drawing/2014/main" id="{0F447151-135E-42DE-8E38-77A1961F6E20}"/>
                </a:ext>
              </a:extLst>
            </p:cNvPr>
            <p:cNvSpPr/>
            <p:nvPr/>
          </p:nvSpPr>
          <p:spPr>
            <a:xfrm>
              <a:off x="3967391" y="5516913"/>
              <a:ext cx="7684305" cy="583725"/>
            </a:xfrm>
            <a:custGeom>
              <a:avLst/>
              <a:gdLst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3774" h="648001">
                  <a:moveTo>
                    <a:pt x="0" y="0"/>
                  </a:moveTo>
                  <a:lnTo>
                    <a:pt x="324000" y="0"/>
                  </a:lnTo>
                  <a:lnTo>
                    <a:pt x="324000" y="1"/>
                  </a:lnTo>
                  <a:lnTo>
                    <a:pt x="8073774" y="1"/>
                  </a:lnTo>
                  <a:lnTo>
                    <a:pt x="8073774" y="648001"/>
                  </a:lnTo>
                  <a:lnTo>
                    <a:pt x="180083" y="648001"/>
                  </a:lnTo>
                  <a:cubicBezTo>
                    <a:pt x="253455" y="535049"/>
                    <a:pt x="266795" y="422095"/>
                    <a:pt x="180083" y="288000"/>
                  </a:cubicBezTo>
                  <a:lnTo>
                    <a:pt x="0" y="28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C6E29313-C0D6-40BC-8132-8829F7DADFDD}"/>
                </a:ext>
              </a:extLst>
            </p:cNvPr>
            <p:cNvSpPr/>
            <p:nvPr/>
          </p:nvSpPr>
          <p:spPr>
            <a:xfrm>
              <a:off x="11518685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50D0B540-3483-43A3-A4D1-A7B89075D6A1}"/>
                </a:ext>
              </a:extLst>
            </p:cNvPr>
            <p:cNvSpPr/>
            <p:nvPr/>
          </p:nvSpPr>
          <p:spPr>
            <a:xfrm>
              <a:off x="11398817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6FD904A3-9377-441F-9960-B2B70DF1FF2B}"/>
                </a:ext>
              </a:extLst>
            </p:cNvPr>
            <p:cNvSpPr/>
            <p:nvPr/>
          </p:nvSpPr>
          <p:spPr>
            <a:xfrm>
              <a:off x="3873171" y="5518717"/>
              <a:ext cx="396567" cy="591633"/>
            </a:xfrm>
            <a:custGeom>
              <a:avLst/>
              <a:gdLst/>
              <a:ahLst/>
              <a:cxnLst/>
              <a:rect l="l" t="t" r="r" b="b"/>
              <a:pathLst>
                <a:path w="330175" h="492584">
                  <a:moveTo>
                    <a:pt x="59606" y="0"/>
                  </a:moveTo>
                  <a:lnTo>
                    <a:pt x="308409" y="0"/>
                  </a:lnTo>
                  <a:lnTo>
                    <a:pt x="308409" y="88069"/>
                  </a:lnTo>
                  <a:lnTo>
                    <a:pt x="130932" y="88069"/>
                  </a:lnTo>
                  <a:lnTo>
                    <a:pt x="116198" y="171450"/>
                  </a:lnTo>
                  <a:cubicBezTo>
                    <a:pt x="137183" y="160958"/>
                    <a:pt x="158614" y="155711"/>
                    <a:pt x="180492" y="155711"/>
                  </a:cubicBezTo>
                  <a:cubicBezTo>
                    <a:pt x="222238" y="155711"/>
                    <a:pt x="257622" y="170892"/>
                    <a:pt x="286643" y="201253"/>
                  </a:cubicBezTo>
                  <a:cubicBezTo>
                    <a:pt x="315665" y="231614"/>
                    <a:pt x="330175" y="271016"/>
                    <a:pt x="330175" y="319460"/>
                  </a:cubicBezTo>
                  <a:cubicBezTo>
                    <a:pt x="330175" y="359866"/>
                    <a:pt x="318455" y="395920"/>
                    <a:pt x="295015" y="427620"/>
                  </a:cubicBezTo>
                  <a:cubicBezTo>
                    <a:pt x="263091" y="470929"/>
                    <a:pt x="218778" y="492584"/>
                    <a:pt x="162074" y="492584"/>
                  </a:cubicBezTo>
                  <a:cubicBezTo>
                    <a:pt x="116756" y="492584"/>
                    <a:pt x="79809" y="480417"/>
                    <a:pt x="51234" y="456084"/>
                  </a:cubicBezTo>
                  <a:cubicBezTo>
                    <a:pt x="22659" y="431750"/>
                    <a:pt x="5581" y="399045"/>
                    <a:pt x="0" y="357969"/>
                  </a:cubicBezTo>
                  <a:lnTo>
                    <a:pt x="93762" y="348258"/>
                  </a:lnTo>
                  <a:cubicBezTo>
                    <a:pt x="96441" y="369466"/>
                    <a:pt x="104366" y="386265"/>
                    <a:pt x="117537" y="398655"/>
                  </a:cubicBezTo>
                  <a:cubicBezTo>
                    <a:pt x="130709" y="411045"/>
                    <a:pt x="145889" y="417240"/>
                    <a:pt x="163079" y="417240"/>
                  </a:cubicBezTo>
                  <a:cubicBezTo>
                    <a:pt x="182724" y="417240"/>
                    <a:pt x="199356" y="409259"/>
                    <a:pt x="212973" y="393297"/>
                  </a:cubicBezTo>
                  <a:cubicBezTo>
                    <a:pt x="226591" y="377335"/>
                    <a:pt x="233400" y="353281"/>
                    <a:pt x="233400" y="321134"/>
                  </a:cubicBezTo>
                  <a:cubicBezTo>
                    <a:pt x="233400" y="290996"/>
                    <a:pt x="226647" y="268393"/>
                    <a:pt x="213141" y="253324"/>
                  </a:cubicBezTo>
                  <a:cubicBezTo>
                    <a:pt x="199635" y="238255"/>
                    <a:pt x="182054" y="230721"/>
                    <a:pt x="160400" y="230721"/>
                  </a:cubicBezTo>
                  <a:cubicBezTo>
                    <a:pt x="133387" y="230721"/>
                    <a:pt x="109166" y="242664"/>
                    <a:pt x="87734" y="266551"/>
                  </a:cubicBezTo>
                  <a:lnTo>
                    <a:pt x="11386" y="2555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1784475-743A-4D35-9F13-E3E14DEB73A2}"/>
              </a:ext>
            </a:extLst>
          </p:cNvPr>
          <p:cNvGrpSpPr/>
          <p:nvPr/>
        </p:nvGrpSpPr>
        <p:grpSpPr>
          <a:xfrm>
            <a:off x="3851853" y="2326137"/>
            <a:ext cx="7808101" cy="592035"/>
            <a:chOff x="3857084" y="2826990"/>
            <a:chExt cx="7794612" cy="592035"/>
          </a:xfrm>
        </p:grpSpPr>
        <p:sp>
          <p:nvSpPr>
            <p:cNvPr id="63" name="Isosceles Triangle 1">
              <a:extLst>
                <a:ext uri="{FF2B5EF4-FFF2-40B4-BE49-F238E27FC236}">
                  <a16:creationId xmlns="" xmlns:a16="http://schemas.microsoft.com/office/drawing/2014/main" id="{DA1E8F3F-9BF5-49C0-AFF3-1BC9DEDC263D}"/>
                </a:ext>
              </a:extLst>
            </p:cNvPr>
            <p:cNvSpPr/>
            <p:nvPr/>
          </p:nvSpPr>
          <p:spPr>
            <a:xfrm>
              <a:off x="3894519" y="2833415"/>
              <a:ext cx="7757177" cy="583725"/>
            </a:xfrm>
            <a:custGeom>
              <a:avLst/>
              <a:gdLst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01851" h="648000">
                  <a:moveTo>
                    <a:pt x="208160" y="0"/>
                  </a:moveTo>
                  <a:lnTo>
                    <a:pt x="8101851" y="0"/>
                  </a:lnTo>
                  <a:lnTo>
                    <a:pt x="8101851" y="648000"/>
                  </a:lnTo>
                  <a:lnTo>
                    <a:pt x="416319" y="648000"/>
                  </a:lnTo>
                  <a:lnTo>
                    <a:pt x="208160" y="648000"/>
                  </a:lnTo>
                  <a:lnTo>
                    <a:pt x="0" y="648000"/>
                  </a:lnTo>
                  <a:cubicBezTo>
                    <a:pt x="94637" y="536995"/>
                    <a:pt x="81060" y="391484"/>
                    <a:pt x="283910" y="314984"/>
                  </a:cubicBezTo>
                  <a:cubicBezTo>
                    <a:pt x="478696" y="115099"/>
                    <a:pt x="208160" y="96368"/>
                    <a:pt x="20816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F6ED3220-296A-400D-A23C-A86854610989}"/>
                </a:ext>
              </a:extLst>
            </p:cNvPr>
            <p:cNvSpPr/>
            <p:nvPr/>
          </p:nvSpPr>
          <p:spPr>
            <a:xfrm>
              <a:off x="3857084" y="2826990"/>
              <a:ext cx="396164" cy="59203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826F8545-94E5-4690-A2DE-3352C80A8B71}"/>
                </a:ext>
              </a:extLst>
            </p:cNvPr>
            <p:cNvSpPr/>
            <p:nvPr/>
          </p:nvSpPr>
          <p:spPr>
            <a:xfrm>
              <a:off x="11518685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82CB6A2B-CBBB-4732-9AAF-20581F74EA55}"/>
                </a:ext>
              </a:extLst>
            </p:cNvPr>
            <p:cNvSpPr/>
            <p:nvPr/>
          </p:nvSpPr>
          <p:spPr>
            <a:xfrm>
              <a:off x="11398817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itle 1">
            <a:extLst>
              <a:ext uri="{FF2B5EF4-FFF2-40B4-BE49-F238E27FC236}">
                <a16:creationId xmlns="" xmlns:a16="http://schemas.microsoft.com/office/drawing/2014/main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B5E3F0C-EFDC-4767-96C2-C444DD4A39B3}"/>
              </a:ext>
            </a:extLst>
          </p:cNvPr>
          <p:cNvSpPr txBox="1"/>
          <p:nvPr/>
        </p:nvSpPr>
        <p:spPr bwMode="auto">
          <a:xfrm>
            <a:off x="4670855" y="2462743"/>
            <a:ext cx="499983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 err="1" smtClean="0"/>
              <a:t>Dhani</a:t>
            </a:r>
            <a:r>
              <a:rPr lang="en-US" sz="1600" dirty="0" smtClean="0"/>
              <a:t> </a:t>
            </a:r>
            <a:r>
              <a:rPr lang="en-US" sz="1600" dirty="0" err="1" smtClean="0"/>
              <a:t>Dwi</a:t>
            </a:r>
            <a:r>
              <a:rPr lang="en-US" sz="1600" dirty="0" smtClean="0"/>
              <a:t> </a:t>
            </a:r>
            <a:r>
              <a:rPr lang="en-US" sz="1600" dirty="0" err="1" smtClean="0"/>
              <a:t>Septian</a:t>
            </a:r>
            <a:r>
              <a:rPr lang="en-US" sz="1600" dirty="0" smtClean="0"/>
              <a:t> </a:t>
            </a:r>
            <a:r>
              <a:rPr lang="en-US" sz="1600" dirty="0" err="1" smtClean="0"/>
              <a:t>Bangun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47C638B3-3F49-4F22-92DD-2FBB86DBD7C7}"/>
              </a:ext>
            </a:extLst>
          </p:cNvPr>
          <p:cNvSpPr txBox="1"/>
          <p:nvPr/>
        </p:nvSpPr>
        <p:spPr bwMode="auto">
          <a:xfrm>
            <a:off x="4670855" y="3415817"/>
            <a:ext cx="499983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 err="1" smtClean="0"/>
              <a:t>Fairuz</a:t>
            </a:r>
            <a:r>
              <a:rPr lang="en-US" sz="1600" dirty="0" smtClean="0"/>
              <a:t> </a:t>
            </a:r>
            <a:r>
              <a:rPr lang="en-US" sz="1600" dirty="0" err="1" smtClean="0"/>
              <a:t>Arifin</a:t>
            </a:r>
            <a:r>
              <a:rPr lang="en-US" sz="1600" dirty="0" smtClean="0"/>
              <a:t> </a:t>
            </a:r>
            <a:r>
              <a:rPr lang="en-US" sz="1600" dirty="0" err="1" smtClean="0"/>
              <a:t>Basmara</a:t>
            </a:r>
            <a:r>
              <a:rPr lang="en-US" sz="1600" dirty="0" smtClean="0"/>
              <a:t> </a:t>
            </a:r>
            <a:r>
              <a:rPr lang="en-US" sz="1600" dirty="0" err="1" smtClean="0"/>
              <a:t>Helmie</a:t>
            </a:r>
            <a:r>
              <a:rPr lang="en-US" sz="1600" dirty="0" smtClean="0"/>
              <a:t> M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6F4A1154-C77F-424A-BDCF-F61C05656936}"/>
              </a:ext>
            </a:extLst>
          </p:cNvPr>
          <p:cNvSpPr txBox="1"/>
          <p:nvPr/>
        </p:nvSpPr>
        <p:spPr bwMode="auto">
          <a:xfrm>
            <a:off x="4670855" y="4374607"/>
            <a:ext cx="499983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 smtClean="0"/>
              <a:t>Fleming </a:t>
            </a:r>
            <a:r>
              <a:rPr lang="en-US" sz="1600" dirty="0" err="1" smtClean="0"/>
              <a:t>Rabbidores</a:t>
            </a:r>
            <a:r>
              <a:rPr lang="en-US" sz="1600" dirty="0" smtClean="0"/>
              <a:t> </a:t>
            </a:r>
            <a:r>
              <a:rPr lang="en-US" sz="1600" dirty="0" err="1" smtClean="0"/>
              <a:t>Saragih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DFEC1205-A9AA-4517-BB38-189BC465E25B}"/>
              </a:ext>
            </a:extLst>
          </p:cNvPr>
          <p:cNvSpPr txBox="1"/>
          <p:nvPr/>
        </p:nvSpPr>
        <p:spPr bwMode="auto">
          <a:xfrm>
            <a:off x="4670855" y="5303543"/>
            <a:ext cx="499983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 err="1" smtClean="0"/>
              <a:t>Recindy</a:t>
            </a:r>
            <a:r>
              <a:rPr lang="en-US" sz="1600" dirty="0" smtClean="0"/>
              <a:t> Natalia </a:t>
            </a:r>
            <a:r>
              <a:rPr lang="en-US" sz="1600" dirty="0" err="1" smtClean="0"/>
              <a:t>Saragih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B5E3F0C-EFDC-4767-96C2-C444DD4A39B3}"/>
              </a:ext>
            </a:extLst>
          </p:cNvPr>
          <p:cNvSpPr txBox="1"/>
          <p:nvPr/>
        </p:nvSpPr>
        <p:spPr bwMode="auto">
          <a:xfrm>
            <a:off x="4670856" y="1456721"/>
            <a:ext cx="499983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David Stephan </a:t>
            </a:r>
            <a:r>
              <a:rPr lang="en-US" altLang="ko-KR" sz="1600" dirty="0" err="1" smtClean="0">
                <a:latin typeface="Arial" pitchFamily="34" charset="0"/>
                <a:cs typeface="Arial" pitchFamily="34" charset="0"/>
              </a:rPr>
              <a:t>Bangun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5D78DEAA-22AD-48AF-830B-B8239CB303FA}"/>
              </a:ext>
            </a:extLst>
          </p:cNvPr>
          <p:cNvGrpSpPr/>
          <p:nvPr/>
        </p:nvGrpSpPr>
        <p:grpSpPr>
          <a:xfrm>
            <a:off x="3970019" y="6109137"/>
            <a:ext cx="7684305" cy="583725"/>
            <a:chOff x="3967391" y="5516913"/>
            <a:chExt cx="7691938" cy="583725"/>
          </a:xfrm>
        </p:grpSpPr>
        <p:sp>
          <p:nvSpPr>
            <p:cNvPr id="36" name="Rectangle 19">
              <a:extLst>
                <a:ext uri="{FF2B5EF4-FFF2-40B4-BE49-F238E27FC236}">
                  <a16:creationId xmlns="" xmlns:a16="http://schemas.microsoft.com/office/drawing/2014/main" id="{0F447151-135E-42DE-8E38-77A1961F6E20}"/>
                </a:ext>
              </a:extLst>
            </p:cNvPr>
            <p:cNvSpPr/>
            <p:nvPr/>
          </p:nvSpPr>
          <p:spPr>
            <a:xfrm>
              <a:off x="3967391" y="5516913"/>
              <a:ext cx="7691938" cy="583725"/>
            </a:xfrm>
            <a:custGeom>
              <a:avLst/>
              <a:gdLst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3774" h="648001">
                  <a:moveTo>
                    <a:pt x="0" y="0"/>
                  </a:moveTo>
                  <a:lnTo>
                    <a:pt x="324000" y="0"/>
                  </a:lnTo>
                  <a:lnTo>
                    <a:pt x="324000" y="1"/>
                  </a:lnTo>
                  <a:lnTo>
                    <a:pt x="8073774" y="1"/>
                  </a:lnTo>
                  <a:lnTo>
                    <a:pt x="8073774" y="648001"/>
                  </a:lnTo>
                  <a:lnTo>
                    <a:pt x="180083" y="648001"/>
                  </a:lnTo>
                  <a:cubicBezTo>
                    <a:pt x="253455" y="535049"/>
                    <a:pt x="266795" y="422095"/>
                    <a:pt x="180083" y="288000"/>
                  </a:cubicBezTo>
                  <a:lnTo>
                    <a:pt x="0" y="28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C6E29313-C0D6-40BC-8132-8829F7DADFDD}"/>
                </a:ext>
              </a:extLst>
            </p:cNvPr>
            <p:cNvSpPr/>
            <p:nvPr/>
          </p:nvSpPr>
          <p:spPr>
            <a:xfrm>
              <a:off x="11518685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50D0B540-3483-43A3-A4D1-A7B89075D6A1}"/>
                </a:ext>
              </a:extLst>
            </p:cNvPr>
            <p:cNvSpPr/>
            <p:nvPr/>
          </p:nvSpPr>
          <p:spPr>
            <a:xfrm>
              <a:off x="11398817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747410" y="6066966"/>
            <a:ext cx="605051" cy="6258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6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FEC1205-A9AA-4517-BB38-189BC465E25B}"/>
              </a:ext>
            </a:extLst>
          </p:cNvPr>
          <p:cNvSpPr txBox="1"/>
          <p:nvPr/>
        </p:nvSpPr>
        <p:spPr bwMode="auto">
          <a:xfrm>
            <a:off x="4670856" y="6241414"/>
            <a:ext cx="5000572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 err="1" smtClean="0"/>
              <a:t>Sofie</a:t>
            </a:r>
            <a:r>
              <a:rPr lang="en-US" sz="1600" dirty="0" smtClean="0"/>
              <a:t> </a:t>
            </a:r>
            <a:r>
              <a:rPr lang="en-US" sz="1600" dirty="0" err="1" smtClean="0"/>
              <a:t>Arianti</a:t>
            </a:r>
            <a:r>
              <a:rPr lang="en-US" sz="1600" dirty="0" smtClean="0"/>
              <a:t> </a:t>
            </a:r>
            <a:r>
              <a:rPr lang="en-US" sz="1600" dirty="0" err="1" smtClean="0"/>
              <a:t>Anggriani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8E9CBAC0-DEEC-41B0-BCB6-E17E30575093}"/>
              </a:ext>
            </a:extLst>
          </p:cNvPr>
          <p:cNvSpPr/>
          <p:nvPr/>
        </p:nvSpPr>
        <p:spPr>
          <a:xfrm rot="5664975">
            <a:off x="902648" y="1931390"/>
            <a:ext cx="457173" cy="1684205"/>
          </a:xfrm>
          <a:custGeom>
            <a:avLst/>
            <a:gdLst>
              <a:gd name="connsiteX0" fmla="*/ 354424 w 728345"/>
              <a:gd name="connsiteY0" fmla="*/ 2536507 h 2683192"/>
              <a:gd name="connsiteX1" fmla="*/ 331564 w 728345"/>
              <a:gd name="connsiteY1" fmla="*/ 2585085 h 2683192"/>
              <a:gd name="connsiteX2" fmla="*/ 380141 w 728345"/>
              <a:gd name="connsiteY2" fmla="*/ 2607944 h 2683192"/>
              <a:gd name="connsiteX3" fmla="*/ 403002 w 728345"/>
              <a:gd name="connsiteY3" fmla="*/ 2559367 h 2683192"/>
              <a:gd name="connsiteX4" fmla="*/ 354424 w 728345"/>
              <a:gd name="connsiteY4" fmla="*/ 2536507 h 2683192"/>
              <a:gd name="connsiteX5" fmla="*/ 590644 w 728345"/>
              <a:gd name="connsiteY5" fmla="*/ 141923 h 2683192"/>
              <a:gd name="connsiteX6" fmla="*/ 562069 w 728345"/>
              <a:gd name="connsiteY6" fmla="*/ 165735 h 2683192"/>
              <a:gd name="connsiteX7" fmla="*/ 562069 w 728345"/>
              <a:gd name="connsiteY7" fmla="*/ 782955 h 2683192"/>
              <a:gd name="connsiteX8" fmla="*/ 590644 w 728345"/>
              <a:gd name="connsiteY8" fmla="*/ 806768 h 2683192"/>
              <a:gd name="connsiteX9" fmla="*/ 619219 w 728345"/>
              <a:gd name="connsiteY9" fmla="*/ 782955 h 2683192"/>
              <a:gd name="connsiteX10" fmla="*/ 619219 w 728345"/>
              <a:gd name="connsiteY10" fmla="*/ 165735 h 2683192"/>
              <a:gd name="connsiteX11" fmla="*/ 590644 w 728345"/>
              <a:gd name="connsiteY11" fmla="*/ 141923 h 2683192"/>
              <a:gd name="connsiteX12" fmla="*/ 479202 w 728345"/>
              <a:gd name="connsiteY12" fmla="*/ 141923 h 2683192"/>
              <a:gd name="connsiteX13" fmla="*/ 450627 w 728345"/>
              <a:gd name="connsiteY13" fmla="*/ 165735 h 2683192"/>
              <a:gd name="connsiteX14" fmla="*/ 450627 w 728345"/>
              <a:gd name="connsiteY14" fmla="*/ 782955 h 2683192"/>
              <a:gd name="connsiteX15" fmla="*/ 479202 w 728345"/>
              <a:gd name="connsiteY15" fmla="*/ 806768 h 2683192"/>
              <a:gd name="connsiteX16" fmla="*/ 507777 w 728345"/>
              <a:gd name="connsiteY16" fmla="*/ 782955 h 2683192"/>
              <a:gd name="connsiteX17" fmla="*/ 507777 w 728345"/>
              <a:gd name="connsiteY17" fmla="*/ 165735 h 2683192"/>
              <a:gd name="connsiteX18" fmla="*/ 479202 w 728345"/>
              <a:gd name="connsiteY18" fmla="*/ 141923 h 2683192"/>
              <a:gd name="connsiteX19" fmla="*/ 367759 w 728345"/>
              <a:gd name="connsiteY19" fmla="*/ 141923 h 2683192"/>
              <a:gd name="connsiteX20" fmla="*/ 339184 w 728345"/>
              <a:gd name="connsiteY20" fmla="*/ 165735 h 2683192"/>
              <a:gd name="connsiteX21" fmla="*/ 339184 w 728345"/>
              <a:gd name="connsiteY21" fmla="*/ 782955 h 2683192"/>
              <a:gd name="connsiteX22" fmla="*/ 367759 w 728345"/>
              <a:gd name="connsiteY22" fmla="*/ 806768 h 2683192"/>
              <a:gd name="connsiteX23" fmla="*/ 396334 w 728345"/>
              <a:gd name="connsiteY23" fmla="*/ 782955 h 2683192"/>
              <a:gd name="connsiteX24" fmla="*/ 396334 w 728345"/>
              <a:gd name="connsiteY24" fmla="*/ 165735 h 2683192"/>
              <a:gd name="connsiteX25" fmla="*/ 367759 w 728345"/>
              <a:gd name="connsiteY25" fmla="*/ 141923 h 2683192"/>
              <a:gd name="connsiteX26" fmla="*/ 256316 w 728345"/>
              <a:gd name="connsiteY26" fmla="*/ 141923 h 2683192"/>
              <a:gd name="connsiteX27" fmla="*/ 227741 w 728345"/>
              <a:gd name="connsiteY27" fmla="*/ 165735 h 2683192"/>
              <a:gd name="connsiteX28" fmla="*/ 227741 w 728345"/>
              <a:gd name="connsiteY28" fmla="*/ 782955 h 2683192"/>
              <a:gd name="connsiteX29" fmla="*/ 256316 w 728345"/>
              <a:gd name="connsiteY29" fmla="*/ 806768 h 2683192"/>
              <a:gd name="connsiteX30" fmla="*/ 284891 w 728345"/>
              <a:gd name="connsiteY30" fmla="*/ 782955 h 2683192"/>
              <a:gd name="connsiteX31" fmla="*/ 284891 w 728345"/>
              <a:gd name="connsiteY31" fmla="*/ 165735 h 2683192"/>
              <a:gd name="connsiteX32" fmla="*/ 256316 w 728345"/>
              <a:gd name="connsiteY32" fmla="*/ 141923 h 2683192"/>
              <a:gd name="connsiteX33" fmla="*/ 144874 w 728345"/>
              <a:gd name="connsiteY33" fmla="*/ 141923 h 2683192"/>
              <a:gd name="connsiteX34" fmla="*/ 116299 w 728345"/>
              <a:gd name="connsiteY34" fmla="*/ 165735 h 2683192"/>
              <a:gd name="connsiteX35" fmla="*/ 116299 w 728345"/>
              <a:gd name="connsiteY35" fmla="*/ 782955 h 2683192"/>
              <a:gd name="connsiteX36" fmla="*/ 144874 w 728345"/>
              <a:gd name="connsiteY36" fmla="*/ 806768 h 2683192"/>
              <a:gd name="connsiteX37" fmla="*/ 173449 w 728345"/>
              <a:gd name="connsiteY37" fmla="*/ 782955 h 2683192"/>
              <a:gd name="connsiteX38" fmla="*/ 173449 w 728345"/>
              <a:gd name="connsiteY38" fmla="*/ 165735 h 2683192"/>
              <a:gd name="connsiteX39" fmla="*/ 144874 w 728345"/>
              <a:gd name="connsiteY39" fmla="*/ 141923 h 2683192"/>
              <a:gd name="connsiteX40" fmla="*/ 229647 w 728345"/>
              <a:gd name="connsiteY40" fmla="*/ 0 h 2683192"/>
              <a:gd name="connsiteX41" fmla="*/ 499204 w 728345"/>
              <a:gd name="connsiteY41" fmla="*/ 0 h 2683192"/>
              <a:gd name="connsiteX42" fmla="*/ 726852 w 728345"/>
              <a:gd name="connsiteY42" fmla="*/ 228600 h 2683192"/>
              <a:gd name="connsiteX43" fmla="*/ 688752 w 728345"/>
              <a:gd name="connsiteY43" fmla="*/ 783908 h 2683192"/>
              <a:gd name="connsiteX44" fmla="*/ 583977 w 728345"/>
              <a:gd name="connsiteY44" fmla="*/ 888683 h 2683192"/>
              <a:gd name="connsiteX45" fmla="*/ 412527 w 728345"/>
              <a:gd name="connsiteY45" fmla="*/ 888683 h 2683192"/>
              <a:gd name="connsiteX46" fmla="*/ 412527 w 728345"/>
              <a:gd name="connsiteY46" fmla="*/ 1535079 h 2683192"/>
              <a:gd name="connsiteX47" fmla="*/ 430981 w 728345"/>
              <a:gd name="connsiteY47" fmla="*/ 1547455 h 2683192"/>
              <a:gd name="connsiteX48" fmla="*/ 457294 w 728345"/>
              <a:gd name="connsiteY48" fmla="*/ 1611630 h 2683192"/>
              <a:gd name="connsiteX49" fmla="*/ 457294 w 728345"/>
              <a:gd name="connsiteY49" fmla="*/ 2592705 h 2683192"/>
              <a:gd name="connsiteX50" fmla="*/ 366807 w 728345"/>
              <a:gd name="connsiteY50" fmla="*/ 2683192 h 2683192"/>
              <a:gd name="connsiteX51" fmla="*/ 276319 w 728345"/>
              <a:gd name="connsiteY51" fmla="*/ 2592705 h 2683192"/>
              <a:gd name="connsiteX52" fmla="*/ 276319 w 728345"/>
              <a:gd name="connsiteY52" fmla="*/ 1611630 h 2683192"/>
              <a:gd name="connsiteX53" fmla="*/ 302990 w 728345"/>
              <a:gd name="connsiteY53" fmla="*/ 1547813 h 2683192"/>
              <a:gd name="connsiteX54" fmla="*/ 322039 w 728345"/>
              <a:gd name="connsiteY54" fmla="*/ 1534909 h 2683192"/>
              <a:gd name="connsiteX55" fmla="*/ 322039 w 728345"/>
              <a:gd name="connsiteY55" fmla="*/ 888683 h 2683192"/>
              <a:gd name="connsiteX56" fmla="*/ 143922 w 728345"/>
              <a:gd name="connsiteY56" fmla="*/ 888683 h 2683192"/>
              <a:gd name="connsiteX57" fmla="*/ 39147 w 728345"/>
              <a:gd name="connsiteY57" fmla="*/ 783908 h 2683192"/>
              <a:gd name="connsiteX58" fmla="*/ 1047 w 728345"/>
              <a:gd name="connsiteY58" fmla="*/ 228600 h 2683192"/>
              <a:gd name="connsiteX59" fmla="*/ 229647 w 728345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5" h="2683192">
                <a:moveTo>
                  <a:pt x="354424" y="2536507"/>
                </a:moveTo>
                <a:cubicBezTo>
                  <a:pt x="334422" y="2543175"/>
                  <a:pt x="323944" y="2565082"/>
                  <a:pt x="331564" y="2585085"/>
                </a:cubicBezTo>
                <a:cubicBezTo>
                  <a:pt x="338232" y="2605087"/>
                  <a:pt x="360139" y="2615565"/>
                  <a:pt x="380141" y="2607944"/>
                </a:cubicBezTo>
                <a:cubicBezTo>
                  <a:pt x="400144" y="2601277"/>
                  <a:pt x="410622" y="2579369"/>
                  <a:pt x="403002" y="2559367"/>
                </a:cubicBezTo>
                <a:cubicBezTo>
                  <a:pt x="396334" y="2539365"/>
                  <a:pt x="374427" y="2529840"/>
                  <a:pt x="354424" y="2536507"/>
                </a:cubicBezTo>
                <a:close/>
                <a:moveTo>
                  <a:pt x="590644" y="141923"/>
                </a:moveTo>
                <a:cubicBezTo>
                  <a:pt x="575404" y="141923"/>
                  <a:pt x="562069" y="152400"/>
                  <a:pt x="562069" y="165735"/>
                </a:cubicBezTo>
                <a:lnTo>
                  <a:pt x="562069" y="782955"/>
                </a:lnTo>
                <a:cubicBezTo>
                  <a:pt x="562069" y="796290"/>
                  <a:pt x="574452" y="806768"/>
                  <a:pt x="590644" y="806768"/>
                </a:cubicBezTo>
                <a:cubicBezTo>
                  <a:pt x="605884" y="806768"/>
                  <a:pt x="619219" y="796290"/>
                  <a:pt x="619219" y="782955"/>
                </a:cubicBezTo>
                <a:lnTo>
                  <a:pt x="619219" y="165735"/>
                </a:lnTo>
                <a:cubicBezTo>
                  <a:pt x="619219" y="152400"/>
                  <a:pt x="606836" y="141923"/>
                  <a:pt x="590644" y="141923"/>
                </a:cubicBezTo>
                <a:close/>
                <a:moveTo>
                  <a:pt x="479202" y="141923"/>
                </a:moveTo>
                <a:cubicBezTo>
                  <a:pt x="463961" y="141923"/>
                  <a:pt x="450627" y="152400"/>
                  <a:pt x="450627" y="165735"/>
                </a:cubicBezTo>
                <a:lnTo>
                  <a:pt x="450627" y="782955"/>
                </a:lnTo>
                <a:cubicBezTo>
                  <a:pt x="450627" y="796290"/>
                  <a:pt x="463009" y="806768"/>
                  <a:pt x="479202" y="806768"/>
                </a:cubicBezTo>
                <a:cubicBezTo>
                  <a:pt x="494441" y="806768"/>
                  <a:pt x="507777" y="796290"/>
                  <a:pt x="507777" y="782955"/>
                </a:cubicBezTo>
                <a:lnTo>
                  <a:pt x="507777" y="165735"/>
                </a:lnTo>
                <a:cubicBezTo>
                  <a:pt x="507777" y="152400"/>
                  <a:pt x="495394" y="141923"/>
                  <a:pt x="479202" y="141923"/>
                </a:cubicBezTo>
                <a:close/>
                <a:moveTo>
                  <a:pt x="367759" y="141923"/>
                </a:moveTo>
                <a:cubicBezTo>
                  <a:pt x="352519" y="141923"/>
                  <a:pt x="339184" y="152400"/>
                  <a:pt x="339184" y="165735"/>
                </a:cubicBezTo>
                <a:lnTo>
                  <a:pt x="339184" y="782955"/>
                </a:lnTo>
                <a:cubicBezTo>
                  <a:pt x="339184" y="796290"/>
                  <a:pt x="351566" y="806768"/>
                  <a:pt x="367759" y="806768"/>
                </a:cubicBezTo>
                <a:cubicBezTo>
                  <a:pt x="382999" y="806768"/>
                  <a:pt x="396334" y="796290"/>
                  <a:pt x="396334" y="782955"/>
                </a:cubicBezTo>
                <a:lnTo>
                  <a:pt x="396334" y="165735"/>
                </a:lnTo>
                <a:cubicBezTo>
                  <a:pt x="396334" y="152400"/>
                  <a:pt x="383952" y="141923"/>
                  <a:pt x="367759" y="141923"/>
                </a:cubicBezTo>
                <a:close/>
                <a:moveTo>
                  <a:pt x="256316" y="141923"/>
                </a:moveTo>
                <a:cubicBezTo>
                  <a:pt x="241077" y="141923"/>
                  <a:pt x="227741" y="152400"/>
                  <a:pt x="227741" y="165735"/>
                </a:cubicBezTo>
                <a:lnTo>
                  <a:pt x="227741" y="782955"/>
                </a:lnTo>
                <a:cubicBezTo>
                  <a:pt x="227741" y="796290"/>
                  <a:pt x="240124" y="806768"/>
                  <a:pt x="256316" y="806768"/>
                </a:cubicBezTo>
                <a:cubicBezTo>
                  <a:pt x="271556" y="806768"/>
                  <a:pt x="284891" y="796290"/>
                  <a:pt x="284891" y="782955"/>
                </a:cubicBezTo>
                <a:lnTo>
                  <a:pt x="284891" y="165735"/>
                </a:lnTo>
                <a:cubicBezTo>
                  <a:pt x="284891" y="152400"/>
                  <a:pt x="272509" y="141923"/>
                  <a:pt x="256316" y="141923"/>
                </a:cubicBezTo>
                <a:close/>
                <a:moveTo>
                  <a:pt x="144874" y="141923"/>
                </a:moveTo>
                <a:cubicBezTo>
                  <a:pt x="129634" y="141923"/>
                  <a:pt x="116299" y="152400"/>
                  <a:pt x="116299" y="165735"/>
                </a:cubicBezTo>
                <a:lnTo>
                  <a:pt x="116299" y="782955"/>
                </a:lnTo>
                <a:cubicBezTo>
                  <a:pt x="116299" y="796290"/>
                  <a:pt x="128681" y="806768"/>
                  <a:pt x="144874" y="806768"/>
                </a:cubicBezTo>
                <a:cubicBezTo>
                  <a:pt x="160114" y="806768"/>
                  <a:pt x="173449" y="796290"/>
                  <a:pt x="173449" y="782955"/>
                </a:cubicBezTo>
                <a:lnTo>
                  <a:pt x="173449" y="165735"/>
                </a:lnTo>
                <a:cubicBezTo>
                  <a:pt x="173449" y="152400"/>
                  <a:pt x="161066" y="141923"/>
                  <a:pt x="144874" y="141923"/>
                </a:cubicBezTo>
                <a:close/>
                <a:moveTo>
                  <a:pt x="229647" y="0"/>
                </a:moveTo>
                <a:lnTo>
                  <a:pt x="499204" y="0"/>
                </a:lnTo>
                <a:cubicBezTo>
                  <a:pt x="624934" y="0"/>
                  <a:pt x="743044" y="36195"/>
                  <a:pt x="726852" y="228600"/>
                </a:cubicBezTo>
                <a:lnTo>
                  <a:pt x="688752" y="783908"/>
                </a:lnTo>
                <a:cubicBezTo>
                  <a:pt x="688752" y="841058"/>
                  <a:pt x="642079" y="888683"/>
                  <a:pt x="583977" y="888683"/>
                </a:cubicBezTo>
                <a:lnTo>
                  <a:pt x="412527" y="888683"/>
                </a:lnTo>
                <a:lnTo>
                  <a:pt x="412527" y="1535079"/>
                </a:lnTo>
                <a:lnTo>
                  <a:pt x="430981" y="1547455"/>
                </a:lnTo>
                <a:cubicBezTo>
                  <a:pt x="447293" y="1563767"/>
                  <a:pt x="457294" y="1586389"/>
                  <a:pt x="457294" y="1611630"/>
                </a:cubicBezTo>
                <a:lnTo>
                  <a:pt x="457294" y="2592705"/>
                </a:lnTo>
                <a:cubicBezTo>
                  <a:pt x="457294" y="2642235"/>
                  <a:pt x="416336" y="2683192"/>
                  <a:pt x="366807" y="2683192"/>
                </a:cubicBezTo>
                <a:cubicBezTo>
                  <a:pt x="317277" y="2683192"/>
                  <a:pt x="276319" y="2642235"/>
                  <a:pt x="276319" y="2592705"/>
                </a:cubicBezTo>
                <a:lnTo>
                  <a:pt x="276319" y="1611630"/>
                </a:lnTo>
                <a:cubicBezTo>
                  <a:pt x="276319" y="1586865"/>
                  <a:pt x="286559" y="1564243"/>
                  <a:pt x="302990" y="1547813"/>
                </a:cubicBezTo>
                <a:lnTo>
                  <a:pt x="322039" y="1534909"/>
                </a:lnTo>
                <a:lnTo>
                  <a:pt x="322039" y="888683"/>
                </a:lnTo>
                <a:lnTo>
                  <a:pt x="143922" y="888683"/>
                </a:lnTo>
                <a:cubicBezTo>
                  <a:pt x="86772" y="888683"/>
                  <a:pt x="39147" y="842010"/>
                  <a:pt x="39147" y="783908"/>
                </a:cubicBezTo>
                <a:lnTo>
                  <a:pt x="1047" y="228600"/>
                </a:lnTo>
                <a:cubicBezTo>
                  <a:pt x="-12289" y="34290"/>
                  <a:pt x="103916" y="0"/>
                  <a:pt x="229647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D39865F-3951-4F70-828E-BD37D397FA02}"/>
              </a:ext>
            </a:extLst>
          </p:cNvPr>
          <p:cNvSpPr/>
          <p:nvPr/>
        </p:nvSpPr>
        <p:spPr>
          <a:xfrm rot="1685737">
            <a:off x="708471" y="3880408"/>
            <a:ext cx="518121" cy="2030698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D32AE17A-7921-4E62-B5B2-6F55440ECFA6}"/>
              </a:ext>
            </a:extLst>
          </p:cNvPr>
          <p:cNvSpPr txBox="1"/>
          <p:nvPr/>
        </p:nvSpPr>
        <p:spPr>
          <a:xfrm>
            <a:off x="7904870" y="253967"/>
            <a:ext cx="4101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accent1"/>
                </a:solidFill>
                <a:cs typeface="Arial" pitchFamily="34" charset="0"/>
              </a:rPr>
              <a:t>CKEDITOR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130EEF44-9024-48E5-9C02-3FF42F943308}"/>
              </a:ext>
            </a:extLst>
          </p:cNvPr>
          <p:cNvSpPr txBox="1"/>
          <p:nvPr/>
        </p:nvSpPr>
        <p:spPr>
          <a:xfrm>
            <a:off x="8562812" y="897205"/>
            <a:ext cx="28483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cs typeface="Arial" pitchFamily="34" charset="0"/>
              </a:rPr>
              <a:t>FORM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63ECD9FD-1B7C-4B58-819D-98FAAD87674D}"/>
              </a:ext>
            </a:extLst>
          </p:cNvPr>
          <p:cNvSpPr/>
          <p:nvPr/>
        </p:nvSpPr>
        <p:spPr>
          <a:xfrm rot="16200000">
            <a:off x="9964119" y="-552560"/>
            <a:ext cx="45719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C9E7AF48-825D-4205-873C-168998BAC707}"/>
              </a:ext>
            </a:extLst>
          </p:cNvPr>
          <p:cNvSpPr txBox="1">
            <a:spLocks/>
          </p:cNvSpPr>
          <p:nvPr/>
        </p:nvSpPr>
        <p:spPr>
          <a:xfrm>
            <a:off x="274030" y="1894818"/>
            <a:ext cx="4076411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CEK POSTINGAN CKEDITOR</a:t>
            </a:r>
            <a:endParaRPr lang="en-US" altLang="ko-KR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" y="2593475"/>
            <a:ext cx="5613882" cy="3306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67" y="2593475"/>
            <a:ext cx="5135084" cy="331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6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8E9CBAC0-DEEC-41B0-BCB6-E17E30575093}"/>
              </a:ext>
            </a:extLst>
          </p:cNvPr>
          <p:cNvSpPr/>
          <p:nvPr/>
        </p:nvSpPr>
        <p:spPr>
          <a:xfrm rot="5664975">
            <a:off x="902648" y="1931390"/>
            <a:ext cx="457173" cy="1684205"/>
          </a:xfrm>
          <a:custGeom>
            <a:avLst/>
            <a:gdLst>
              <a:gd name="connsiteX0" fmla="*/ 354424 w 728345"/>
              <a:gd name="connsiteY0" fmla="*/ 2536507 h 2683192"/>
              <a:gd name="connsiteX1" fmla="*/ 331564 w 728345"/>
              <a:gd name="connsiteY1" fmla="*/ 2585085 h 2683192"/>
              <a:gd name="connsiteX2" fmla="*/ 380141 w 728345"/>
              <a:gd name="connsiteY2" fmla="*/ 2607944 h 2683192"/>
              <a:gd name="connsiteX3" fmla="*/ 403002 w 728345"/>
              <a:gd name="connsiteY3" fmla="*/ 2559367 h 2683192"/>
              <a:gd name="connsiteX4" fmla="*/ 354424 w 728345"/>
              <a:gd name="connsiteY4" fmla="*/ 2536507 h 2683192"/>
              <a:gd name="connsiteX5" fmla="*/ 590644 w 728345"/>
              <a:gd name="connsiteY5" fmla="*/ 141923 h 2683192"/>
              <a:gd name="connsiteX6" fmla="*/ 562069 w 728345"/>
              <a:gd name="connsiteY6" fmla="*/ 165735 h 2683192"/>
              <a:gd name="connsiteX7" fmla="*/ 562069 w 728345"/>
              <a:gd name="connsiteY7" fmla="*/ 782955 h 2683192"/>
              <a:gd name="connsiteX8" fmla="*/ 590644 w 728345"/>
              <a:gd name="connsiteY8" fmla="*/ 806768 h 2683192"/>
              <a:gd name="connsiteX9" fmla="*/ 619219 w 728345"/>
              <a:gd name="connsiteY9" fmla="*/ 782955 h 2683192"/>
              <a:gd name="connsiteX10" fmla="*/ 619219 w 728345"/>
              <a:gd name="connsiteY10" fmla="*/ 165735 h 2683192"/>
              <a:gd name="connsiteX11" fmla="*/ 590644 w 728345"/>
              <a:gd name="connsiteY11" fmla="*/ 141923 h 2683192"/>
              <a:gd name="connsiteX12" fmla="*/ 479202 w 728345"/>
              <a:gd name="connsiteY12" fmla="*/ 141923 h 2683192"/>
              <a:gd name="connsiteX13" fmla="*/ 450627 w 728345"/>
              <a:gd name="connsiteY13" fmla="*/ 165735 h 2683192"/>
              <a:gd name="connsiteX14" fmla="*/ 450627 w 728345"/>
              <a:gd name="connsiteY14" fmla="*/ 782955 h 2683192"/>
              <a:gd name="connsiteX15" fmla="*/ 479202 w 728345"/>
              <a:gd name="connsiteY15" fmla="*/ 806768 h 2683192"/>
              <a:gd name="connsiteX16" fmla="*/ 507777 w 728345"/>
              <a:gd name="connsiteY16" fmla="*/ 782955 h 2683192"/>
              <a:gd name="connsiteX17" fmla="*/ 507777 w 728345"/>
              <a:gd name="connsiteY17" fmla="*/ 165735 h 2683192"/>
              <a:gd name="connsiteX18" fmla="*/ 479202 w 728345"/>
              <a:gd name="connsiteY18" fmla="*/ 141923 h 2683192"/>
              <a:gd name="connsiteX19" fmla="*/ 367759 w 728345"/>
              <a:gd name="connsiteY19" fmla="*/ 141923 h 2683192"/>
              <a:gd name="connsiteX20" fmla="*/ 339184 w 728345"/>
              <a:gd name="connsiteY20" fmla="*/ 165735 h 2683192"/>
              <a:gd name="connsiteX21" fmla="*/ 339184 w 728345"/>
              <a:gd name="connsiteY21" fmla="*/ 782955 h 2683192"/>
              <a:gd name="connsiteX22" fmla="*/ 367759 w 728345"/>
              <a:gd name="connsiteY22" fmla="*/ 806768 h 2683192"/>
              <a:gd name="connsiteX23" fmla="*/ 396334 w 728345"/>
              <a:gd name="connsiteY23" fmla="*/ 782955 h 2683192"/>
              <a:gd name="connsiteX24" fmla="*/ 396334 w 728345"/>
              <a:gd name="connsiteY24" fmla="*/ 165735 h 2683192"/>
              <a:gd name="connsiteX25" fmla="*/ 367759 w 728345"/>
              <a:gd name="connsiteY25" fmla="*/ 141923 h 2683192"/>
              <a:gd name="connsiteX26" fmla="*/ 256316 w 728345"/>
              <a:gd name="connsiteY26" fmla="*/ 141923 h 2683192"/>
              <a:gd name="connsiteX27" fmla="*/ 227741 w 728345"/>
              <a:gd name="connsiteY27" fmla="*/ 165735 h 2683192"/>
              <a:gd name="connsiteX28" fmla="*/ 227741 w 728345"/>
              <a:gd name="connsiteY28" fmla="*/ 782955 h 2683192"/>
              <a:gd name="connsiteX29" fmla="*/ 256316 w 728345"/>
              <a:gd name="connsiteY29" fmla="*/ 806768 h 2683192"/>
              <a:gd name="connsiteX30" fmla="*/ 284891 w 728345"/>
              <a:gd name="connsiteY30" fmla="*/ 782955 h 2683192"/>
              <a:gd name="connsiteX31" fmla="*/ 284891 w 728345"/>
              <a:gd name="connsiteY31" fmla="*/ 165735 h 2683192"/>
              <a:gd name="connsiteX32" fmla="*/ 256316 w 728345"/>
              <a:gd name="connsiteY32" fmla="*/ 141923 h 2683192"/>
              <a:gd name="connsiteX33" fmla="*/ 144874 w 728345"/>
              <a:gd name="connsiteY33" fmla="*/ 141923 h 2683192"/>
              <a:gd name="connsiteX34" fmla="*/ 116299 w 728345"/>
              <a:gd name="connsiteY34" fmla="*/ 165735 h 2683192"/>
              <a:gd name="connsiteX35" fmla="*/ 116299 w 728345"/>
              <a:gd name="connsiteY35" fmla="*/ 782955 h 2683192"/>
              <a:gd name="connsiteX36" fmla="*/ 144874 w 728345"/>
              <a:gd name="connsiteY36" fmla="*/ 806768 h 2683192"/>
              <a:gd name="connsiteX37" fmla="*/ 173449 w 728345"/>
              <a:gd name="connsiteY37" fmla="*/ 782955 h 2683192"/>
              <a:gd name="connsiteX38" fmla="*/ 173449 w 728345"/>
              <a:gd name="connsiteY38" fmla="*/ 165735 h 2683192"/>
              <a:gd name="connsiteX39" fmla="*/ 144874 w 728345"/>
              <a:gd name="connsiteY39" fmla="*/ 141923 h 2683192"/>
              <a:gd name="connsiteX40" fmla="*/ 229647 w 728345"/>
              <a:gd name="connsiteY40" fmla="*/ 0 h 2683192"/>
              <a:gd name="connsiteX41" fmla="*/ 499204 w 728345"/>
              <a:gd name="connsiteY41" fmla="*/ 0 h 2683192"/>
              <a:gd name="connsiteX42" fmla="*/ 726852 w 728345"/>
              <a:gd name="connsiteY42" fmla="*/ 228600 h 2683192"/>
              <a:gd name="connsiteX43" fmla="*/ 688752 w 728345"/>
              <a:gd name="connsiteY43" fmla="*/ 783908 h 2683192"/>
              <a:gd name="connsiteX44" fmla="*/ 583977 w 728345"/>
              <a:gd name="connsiteY44" fmla="*/ 888683 h 2683192"/>
              <a:gd name="connsiteX45" fmla="*/ 412527 w 728345"/>
              <a:gd name="connsiteY45" fmla="*/ 888683 h 2683192"/>
              <a:gd name="connsiteX46" fmla="*/ 412527 w 728345"/>
              <a:gd name="connsiteY46" fmla="*/ 1535079 h 2683192"/>
              <a:gd name="connsiteX47" fmla="*/ 430981 w 728345"/>
              <a:gd name="connsiteY47" fmla="*/ 1547455 h 2683192"/>
              <a:gd name="connsiteX48" fmla="*/ 457294 w 728345"/>
              <a:gd name="connsiteY48" fmla="*/ 1611630 h 2683192"/>
              <a:gd name="connsiteX49" fmla="*/ 457294 w 728345"/>
              <a:gd name="connsiteY49" fmla="*/ 2592705 h 2683192"/>
              <a:gd name="connsiteX50" fmla="*/ 366807 w 728345"/>
              <a:gd name="connsiteY50" fmla="*/ 2683192 h 2683192"/>
              <a:gd name="connsiteX51" fmla="*/ 276319 w 728345"/>
              <a:gd name="connsiteY51" fmla="*/ 2592705 h 2683192"/>
              <a:gd name="connsiteX52" fmla="*/ 276319 w 728345"/>
              <a:gd name="connsiteY52" fmla="*/ 1611630 h 2683192"/>
              <a:gd name="connsiteX53" fmla="*/ 302990 w 728345"/>
              <a:gd name="connsiteY53" fmla="*/ 1547813 h 2683192"/>
              <a:gd name="connsiteX54" fmla="*/ 322039 w 728345"/>
              <a:gd name="connsiteY54" fmla="*/ 1534909 h 2683192"/>
              <a:gd name="connsiteX55" fmla="*/ 322039 w 728345"/>
              <a:gd name="connsiteY55" fmla="*/ 888683 h 2683192"/>
              <a:gd name="connsiteX56" fmla="*/ 143922 w 728345"/>
              <a:gd name="connsiteY56" fmla="*/ 888683 h 2683192"/>
              <a:gd name="connsiteX57" fmla="*/ 39147 w 728345"/>
              <a:gd name="connsiteY57" fmla="*/ 783908 h 2683192"/>
              <a:gd name="connsiteX58" fmla="*/ 1047 w 728345"/>
              <a:gd name="connsiteY58" fmla="*/ 228600 h 2683192"/>
              <a:gd name="connsiteX59" fmla="*/ 229647 w 728345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5" h="2683192">
                <a:moveTo>
                  <a:pt x="354424" y="2536507"/>
                </a:moveTo>
                <a:cubicBezTo>
                  <a:pt x="334422" y="2543175"/>
                  <a:pt x="323944" y="2565082"/>
                  <a:pt x="331564" y="2585085"/>
                </a:cubicBezTo>
                <a:cubicBezTo>
                  <a:pt x="338232" y="2605087"/>
                  <a:pt x="360139" y="2615565"/>
                  <a:pt x="380141" y="2607944"/>
                </a:cubicBezTo>
                <a:cubicBezTo>
                  <a:pt x="400144" y="2601277"/>
                  <a:pt x="410622" y="2579369"/>
                  <a:pt x="403002" y="2559367"/>
                </a:cubicBezTo>
                <a:cubicBezTo>
                  <a:pt x="396334" y="2539365"/>
                  <a:pt x="374427" y="2529840"/>
                  <a:pt x="354424" y="2536507"/>
                </a:cubicBezTo>
                <a:close/>
                <a:moveTo>
                  <a:pt x="590644" y="141923"/>
                </a:moveTo>
                <a:cubicBezTo>
                  <a:pt x="575404" y="141923"/>
                  <a:pt x="562069" y="152400"/>
                  <a:pt x="562069" y="165735"/>
                </a:cubicBezTo>
                <a:lnTo>
                  <a:pt x="562069" y="782955"/>
                </a:lnTo>
                <a:cubicBezTo>
                  <a:pt x="562069" y="796290"/>
                  <a:pt x="574452" y="806768"/>
                  <a:pt x="590644" y="806768"/>
                </a:cubicBezTo>
                <a:cubicBezTo>
                  <a:pt x="605884" y="806768"/>
                  <a:pt x="619219" y="796290"/>
                  <a:pt x="619219" y="782955"/>
                </a:cubicBezTo>
                <a:lnTo>
                  <a:pt x="619219" y="165735"/>
                </a:lnTo>
                <a:cubicBezTo>
                  <a:pt x="619219" y="152400"/>
                  <a:pt x="606836" y="141923"/>
                  <a:pt x="590644" y="141923"/>
                </a:cubicBezTo>
                <a:close/>
                <a:moveTo>
                  <a:pt x="479202" y="141923"/>
                </a:moveTo>
                <a:cubicBezTo>
                  <a:pt x="463961" y="141923"/>
                  <a:pt x="450627" y="152400"/>
                  <a:pt x="450627" y="165735"/>
                </a:cubicBezTo>
                <a:lnTo>
                  <a:pt x="450627" y="782955"/>
                </a:lnTo>
                <a:cubicBezTo>
                  <a:pt x="450627" y="796290"/>
                  <a:pt x="463009" y="806768"/>
                  <a:pt x="479202" y="806768"/>
                </a:cubicBezTo>
                <a:cubicBezTo>
                  <a:pt x="494441" y="806768"/>
                  <a:pt x="507777" y="796290"/>
                  <a:pt x="507777" y="782955"/>
                </a:cubicBezTo>
                <a:lnTo>
                  <a:pt x="507777" y="165735"/>
                </a:lnTo>
                <a:cubicBezTo>
                  <a:pt x="507777" y="152400"/>
                  <a:pt x="495394" y="141923"/>
                  <a:pt x="479202" y="141923"/>
                </a:cubicBezTo>
                <a:close/>
                <a:moveTo>
                  <a:pt x="367759" y="141923"/>
                </a:moveTo>
                <a:cubicBezTo>
                  <a:pt x="352519" y="141923"/>
                  <a:pt x="339184" y="152400"/>
                  <a:pt x="339184" y="165735"/>
                </a:cubicBezTo>
                <a:lnTo>
                  <a:pt x="339184" y="782955"/>
                </a:lnTo>
                <a:cubicBezTo>
                  <a:pt x="339184" y="796290"/>
                  <a:pt x="351566" y="806768"/>
                  <a:pt x="367759" y="806768"/>
                </a:cubicBezTo>
                <a:cubicBezTo>
                  <a:pt x="382999" y="806768"/>
                  <a:pt x="396334" y="796290"/>
                  <a:pt x="396334" y="782955"/>
                </a:cubicBezTo>
                <a:lnTo>
                  <a:pt x="396334" y="165735"/>
                </a:lnTo>
                <a:cubicBezTo>
                  <a:pt x="396334" y="152400"/>
                  <a:pt x="383952" y="141923"/>
                  <a:pt x="367759" y="141923"/>
                </a:cubicBezTo>
                <a:close/>
                <a:moveTo>
                  <a:pt x="256316" y="141923"/>
                </a:moveTo>
                <a:cubicBezTo>
                  <a:pt x="241077" y="141923"/>
                  <a:pt x="227741" y="152400"/>
                  <a:pt x="227741" y="165735"/>
                </a:cubicBezTo>
                <a:lnTo>
                  <a:pt x="227741" y="782955"/>
                </a:lnTo>
                <a:cubicBezTo>
                  <a:pt x="227741" y="796290"/>
                  <a:pt x="240124" y="806768"/>
                  <a:pt x="256316" y="806768"/>
                </a:cubicBezTo>
                <a:cubicBezTo>
                  <a:pt x="271556" y="806768"/>
                  <a:pt x="284891" y="796290"/>
                  <a:pt x="284891" y="782955"/>
                </a:cubicBezTo>
                <a:lnTo>
                  <a:pt x="284891" y="165735"/>
                </a:lnTo>
                <a:cubicBezTo>
                  <a:pt x="284891" y="152400"/>
                  <a:pt x="272509" y="141923"/>
                  <a:pt x="256316" y="141923"/>
                </a:cubicBezTo>
                <a:close/>
                <a:moveTo>
                  <a:pt x="144874" y="141923"/>
                </a:moveTo>
                <a:cubicBezTo>
                  <a:pt x="129634" y="141923"/>
                  <a:pt x="116299" y="152400"/>
                  <a:pt x="116299" y="165735"/>
                </a:cubicBezTo>
                <a:lnTo>
                  <a:pt x="116299" y="782955"/>
                </a:lnTo>
                <a:cubicBezTo>
                  <a:pt x="116299" y="796290"/>
                  <a:pt x="128681" y="806768"/>
                  <a:pt x="144874" y="806768"/>
                </a:cubicBezTo>
                <a:cubicBezTo>
                  <a:pt x="160114" y="806768"/>
                  <a:pt x="173449" y="796290"/>
                  <a:pt x="173449" y="782955"/>
                </a:cubicBezTo>
                <a:lnTo>
                  <a:pt x="173449" y="165735"/>
                </a:lnTo>
                <a:cubicBezTo>
                  <a:pt x="173449" y="152400"/>
                  <a:pt x="161066" y="141923"/>
                  <a:pt x="144874" y="141923"/>
                </a:cubicBezTo>
                <a:close/>
                <a:moveTo>
                  <a:pt x="229647" y="0"/>
                </a:moveTo>
                <a:lnTo>
                  <a:pt x="499204" y="0"/>
                </a:lnTo>
                <a:cubicBezTo>
                  <a:pt x="624934" y="0"/>
                  <a:pt x="743044" y="36195"/>
                  <a:pt x="726852" y="228600"/>
                </a:cubicBezTo>
                <a:lnTo>
                  <a:pt x="688752" y="783908"/>
                </a:lnTo>
                <a:cubicBezTo>
                  <a:pt x="688752" y="841058"/>
                  <a:pt x="642079" y="888683"/>
                  <a:pt x="583977" y="888683"/>
                </a:cubicBezTo>
                <a:lnTo>
                  <a:pt x="412527" y="888683"/>
                </a:lnTo>
                <a:lnTo>
                  <a:pt x="412527" y="1535079"/>
                </a:lnTo>
                <a:lnTo>
                  <a:pt x="430981" y="1547455"/>
                </a:lnTo>
                <a:cubicBezTo>
                  <a:pt x="447293" y="1563767"/>
                  <a:pt x="457294" y="1586389"/>
                  <a:pt x="457294" y="1611630"/>
                </a:cubicBezTo>
                <a:lnTo>
                  <a:pt x="457294" y="2592705"/>
                </a:lnTo>
                <a:cubicBezTo>
                  <a:pt x="457294" y="2642235"/>
                  <a:pt x="416336" y="2683192"/>
                  <a:pt x="366807" y="2683192"/>
                </a:cubicBezTo>
                <a:cubicBezTo>
                  <a:pt x="317277" y="2683192"/>
                  <a:pt x="276319" y="2642235"/>
                  <a:pt x="276319" y="2592705"/>
                </a:cubicBezTo>
                <a:lnTo>
                  <a:pt x="276319" y="1611630"/>
                </a:lnTo>
                <a:cubicBezTo>
                  <a:pt x="276319" y="1586865"/>
                  <a:pt x="286559" y="1564243"/>
                  <a:pt x="302990" y="1547813"/>
                </a:cubicBezTo>
                <a:lnTo>
                  <a:pt x="322039" y="1534909"/>
                </a:lnTo>
                <a:lnTo>
                  <a:pt x="322039" y="888683"/>
                </a:lnTo>
                <a:lnTo>
                  <a:pt x="143922" y="888683"/>
                </a:lnTo>
                <a:cubicBezTo>
                  <a:pt x="86772" y="888683"/>
                  <a:pt x="39147" y="842010"/>
                  <a:pt x="39147" y="783908"/>
                </a:cubicBezTo>
                <a:lnTo>
                  <a:pt x="1047" y="228600"/>
                </a:lnTo>
                <a:cubicBezTo>
                  <a:pt x="-12289" y="34290"/>
                  <a:pt x="103916" y="0"/>
                  <a:pt x="229647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D39865F-3951-4F70-828E-BD37D397FA02}"/>
              </a:ext>
            </a:extLst>
          </p:cNvPr>
          <p:cNvSpPr/>
          <p:nvPr/>
        </p:nvSpPr>
        <p:spPr>
          <a:xfrm rot="1685737">
            <a:off x="708471" y="3880408"/>
            <a:ext cx="518121" cy="2030698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D32AE17A-7921-4E62-B5B2-6F55440ECFA6}"/>
              </a:ext>
            </a:extLst>
          </p:cNvPr>
          <p:cNvSpPr txBox="1"/>
          <p:nvPr/>
        </p:nvSpPr>
        <p:spPr>
          <a:xfrm>
            <a:off x="7904870" y="253967"/>
            <a:ext cx="4101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accent1"/>
                </a:solidFill>
                <a:cs typeface="Arial" pitchFamily="34" charset="0"/>
              </a:rPr>
              <a:t>CKEDITOR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130EEF44-9024-48E5-9C02-3FF42F943308}"/>
              </a:ext>
            </a:extLst>
          </p:cNvPr>
          <p:cNvSpPr txBox="1"/>
          <p:nvPr/>
        </p:nvSpPr>
        <p:spPr>
          <a:xfrm>
            <a:off x="8562812" y="897205"/>
            <a:ext cx="28483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cs typeface="Arial" pitchFamily="34" charset="0"/>
              </a:rPr>
              <a:t>FORM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63ECD9FD-1B7C-4B58-819D-98FAAD87674D}"/>
              </a:ext>
            </a:extLst>
          </p:cNvPr>
          <p:cNvSpPr/>
          <p:nvPr/>
        </p:nvSpPr>
        <p:spPr>
          <a:xfrm rot="16200000">
            <a:off x="9964119" y="-552560"/>
            <a:ext cx="45719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C9E7AF48-825D-4205-873C-168998BAC707}"/>
              </a:ext>
            </a:extLst>
          </p:cNvPr>
          <p:cNvSpPr txBox="1">
            <a:spLocks/>
          </p:cNvSpPr>
          <p:nvPr/>
        </p:nvSpPr>
        <p:spPr>
          <a:xfrm>
            <a:off x="260825" y="253967"/>
            <a:ext cx="6419850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SCRIPT POSTINGAN CKEDITOR</a:t>
            </a:r>
            <a:endParaRPr lang="en-US" altLang="ko-KR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25" y="731200"/>
            <a:ext cx="6419850" cy="1314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0" y="3252694"/>
            <a:ext cx="10267330" cy="3286125"/>
          </a:xfrm>
          <a:prstGeom prst="rect">
            <a:avLst/>
          </a:prstGeom>
        </p:spPr>
      </p:pic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C9E7AF48-825D-4205-873C-168998BAC707}"/>
              </a:ext>
            </a:extLst>
          </p:cNvPr>
          <p:cNvSpPr txBox="1">
            <a:spLocks/>
          </p:cNvSpPr>
          <p:nvPr/>
        </p:nvSpPr>
        <p:spPr>
          <a:xfrm>
            <a:off x="768100" y="2751884"/>
            <a:ext cx="10267330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TAMPILKAN POSTINGAN CKEDITOR</a:t>
            </a:r>
            <a:endParaRPr lang="en-US" altLang="ko-KR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3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err="1" smtClean="0"/>
              <a:t>Tampilan</a:t>
            </a:r>
            <a:r>
              <a:rPr lang="en-US" sz="4000" dirty="0" smtClean="0"/>
              <a:t> </a:t>
            </a:r>
            <a:r>
              <a:rPr lang="en-US" sz="4000" dirty="0" err="1" smtClean="0"/>
              <a:t>Halaman</a:t>
            </a:r>
            <a:r>
              <a:rPr lang="en-US" sz="4000" dirty="0" smtClean="0"/>
              <a:t> </a:t>
            </a:r>
            <a:r>
              <a:rPr lang="en-US" sz="4000" dirty="0" err="1" smtClean="0"/>
              <a:t>Kritik</a:t>
            </a:r>
            <a:r>
              <a:rPr lang="en-US" sz="4000" dirty="0" smtClean="0"/>
              <a:t> &amp; Saran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93" y="1450563"/>
            <a:ext cx="7187265" cy="43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98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865" y="264352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400" smtClean="0"/>
              <a:t>CODE KRITIK DAN SARAN FORM</a:t>
            </a:r>
            <a:endParaRPr lang="en-US" sz="4400" dirty="0"/>
          </a:p>
        </p:txBody>
      </p:sp>
      <p:sp>
        <p:nvSpPr>
          <p:cNvPr id="48" name="Frame 47">
            <a:extLst>
              <a:ext uri="{FF2B5EF4-FFF2-40B4-BE49-F238E27FC236}">
                <a16:creationId xmlns="" xmlns:a16="http://schemas.microsoft.com/office/drawing/2014/main" id="{80221656-872E-43F3-BA8B-CDE39BEDAB5C}"/>
              </a:ext>
            </a:extLst>
          </p:cNvPr>
          <p:cNvSpPr/>
          <p:nvPr/>
        </p:nvSpPr>
        <p:spPr>
          <a:xfrm>
            <a:off x="725939" y="1964643"/>
            <a:ext cx="2286000" cy="3886200"/>
          </a:xfrm>
          <a:prstGeom prst="frame">
            <a:avLst>
              <a:gd name="adj1" fmla="val 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="" xmlns:a16="http://schemas.microsoft.com/office/drawing/2014/main" id="{3448DB5D-C7AA-43D8-A036-F4A1EC46B63D}"/>
              </a:ext>
            </a:extLst>
          </p:cNvPr>
          <p:cNvSpPr/>
          <p:nvPr/>
        </p:nvSpPr>
        <p:spPr>
          <a:xfrm>
            <a:off x="6377361" y="1964643"/>
            <a:ext cx="2286000" cy="3886200"/>
          </a:xfrm>
          <a:prstGeom prst="frame">
            <a:avLst>
              <a:gd name="adj1" fmla="val 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1343025"/>
            <a:ext cx="87725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8E9CBAC0-DEEC-41B0-BCB6-E17E30575093}"/>
              </a:ext>
            </a:extLst>
          </p:cNvPr>
          <p:cNvSpPr/>
          <p:nvPr/>
        </p:nvSpPr>
        <p:spPr>
          <a:xfrm rot="5664975">
            <a:off x="902648" y="1931390"/>
            <a:ext cx="457173" cy="1684205"/>
          </a:xfrm>
          <a:custGeom>
            <a:avLst/>
            <a:gdLst>
              <a:gd name="connsiteX0" fmla="*/ 354424 w 728345"/>
              <a:gd name="connsiteY0" fmla="*/ 2536507 h 2683192"/>
              <a:gd name="connsiteX1" fmla="*/ 331564 w 728345"/>
              <a:gd name="connsiteY1" fmla="*/ 2585085 h 2683192"/>
              <a:gd name="connsiteX2" fmla="*/ 380141 w 728345"/>
              <a:gd name="connsiteY2" fmla="*/ 2607944 h 2683192"/>
              <a:gd name="connsiteX3" fmla="*/ 403002 w 728345"/>
              <a:gd name="connsiteY3" fmla="*/ 2559367 h 2683192"/>
              <a:gd name="connsiteX4" fmla="*/ 354424 w 728345"/>
              <a:gd name="connsiteY4" fmla="*/ 2536507 h 2683192"/>
              <a:gd name="connsiteX5" fmla="*/ 590644 w 728345"/>
              <a:gd name="connsiteY5" fmla="*/ 141923 h 2683192"/>
              <a:gd name="connsiteX6" fmla="*/ 562069 w 728345"/>
              <a:gd name="connsiteY6" fmla="*/ 165735 h 2683192"/>
              <a:gd name="connsiteX7" fmla="*/ 562069 w 728345"/>
              <a:gd name="connsiteY7" fmla="*/ 782955 h 2683192"/>
              <a:gd name="connsiteX8" fmla="*/ 590644 w 728345"/>
              <a:gd name="connsiteY8" fmla="*/ 806768 h 2683192"/>
              <a:gd name="connsiteX9" fmla="*/ 619219 w 728345"/>
              <a:gd name="connsiteY9" fmla="*/ 782955 h 2683192"/>
              <a:gd name="connsiteX10" fmla="*/ 619219 w 728345"/>
              <a:gd name="connsiteY10" fmla="*/ 165735 h 2683192"/>
              <a:gd name="connsiteX11" fmla="*/ 590644 w 728345"/>
              <a:gd name="connsiteY11" fmla="*/ 141923 h 2683192"/>
              <a:gd name="connsiteX12" fmla="*/ 479202 w 728345"/>
              <a:gd name="connsiteY12" fmla="*/ 141923 h 2683192"/>
              <a:gd name="connsiteX13" fmla="*/ 450627 w 728345"/>
              <a:gd name="connsiteY13" fmla="*/ 165735 h 2683192"/>
              <a:gd name="connsiteX14" fmla="*/ 450627 w 728345"/>
              <a:gd name="connsiteY14" fmla="*/ 782955 h 2683192"/>
              <a:gd name="connsiteX15" fmla="*/ 479202 w 728345"/>
              <a:gd name="connsiteY15" fmla="*/ 806768 h 2683192"/>
              <a:gd name="connsiteX16" fmla="*/ 507777 w 728345"/>
              <a:gd name="connsiteY16" fmla="*/ 782955 h 2683192"/>
              <a:gd name="connsiteX17" fmla="*/ 507777 w 728345"/>
              <a:gd name="connsiteY17" fmla="*/ 165735 h 2683192"/>
              <a:gd name="connsiteX18" fmla="*/ 479202 w 728345"/>
              <a:gd name="connsiteY18" fmla="*/ 141923 h 2683192"/>
              <a:gd name="connsiteX19" fmla="*/ 367759 w 728345"/>
              <a:gd name="connsiteY19" fmla="*/ 141923 h 2683192"/>
              <a:gd name="connsiteX20" fmla="*/ 339184 w 728345"/>
              <a:gd name="connsiteY20" fmla="*/ 165735 h 2683192"/>
              <a:gd name="connsiteX21" fmla="*/ 339184 w 728345"/>
              <a:gd name="connsiteY21" fmla="*/ 782955 h 2683192"/>
              <a:gd name="connsiteX22" fmla="*/ 367759 w 728345"/>
              <a:gd name="connsiteY22" fmla="*/ 806768 h 2683192"/>
              <a:gd name="connsiteX23" fmla="*/ 396334 w 728345"/>
              <a:gd name="connsiteY23" fmla="*/ 782955 h 2683192"/>
              <a:gd name="connsiteX24" fmla="*/ 396334 w 728345"/>
              <a:gd name="connsiteY24" fmla="*/ 165735 h 2683192"/>
              <a:gd name="connsiteX25" fmla="*/ 367759 w 728345"/>
              <a:gd name="connsiteY25" fmla="*/ 141923 h 2683192"/>
              <a:gd name="connsiteX26" fmla="*/ 256316 w 728345"/>
              <a:gd name="connsiteY26" fmla="*/ 141923 h 2683192"/>
              <a:gd name="connsiteX27" fmla="*/ 227741 w 728345"/>
              <a:gd name="connsiteY27" fmla="*/ 165735 h 2683192"/>
              <a:gd name="connsiteX28" fmla="*/ 227741 w 728345"/>
              <a:gd name="connsiteY28" fmla="*/ 782955 h 2683192"/>
              <a:gd name="connsiteX29" fmla="*/ 256316 w 728345"/>
              <a:gd name="connsiteY29" fmla="*/ 806768 h 2683192"/>
              <a:gd name="connsiteX30" fmla="*/ 284891 w 728345"/>
              <a:gd name="connsiteY30" fmla="*/ 782955 h 2683192"/>
              <a:gd name="connsiteX31" fmla="*/ 284891 w 728345"/>
              <a:gd name="connsiteY31" fmla="*/ 165735 h 2683192"/>
              <a:gd name="connsiteX32" fmla="*/ 256316 w 728345"/>
              <a:gd name="connsiteY32" fmla="*/ 141923 h 2683192"/>
              <a:gd name="connsiteX33" fmla="*/ 144874 w 728345"/>
              <a:gd name="connsiteY33" fmla="*/ 141923 h 2683192"/>
              <a:gd name="connsiteX34" fmla="*/ 116299 w 728345"/>
              <a:gd name="connsiteY34" fmla="*/ 165735 h 2683192"/>
              <a:gd name="connsiteX35" fmla="*/ 116299 w 728345"/>
              <a:gd name="connsiteY35" fmla="*/ 782955 h 2683192"/>
              <a:gd name="connsiteX36" fmla="*/ 144874 w 728345"/>
              <a:gd name="connsiteY36" fmla="*/ 806768 h 2683192"/>
              <a:gd name="connsiteX37" fmla="*/ 173449 w 728345"/>
              <a:gd name="connsiteY37" fmla="*/ 782955 h 2683192"/>
              <a:gd name="connsiteX38" fmla="*/ 173449 w 728345"/>
              <a:gd name="connsiteY38" fmla="*/ 165735 h 2683192"/>
              <a:gd name="connsiteX39" fmla="*/ 144874 w 728345"/>
              <a:gd name="connsiteY39" fmla="*/ 141923 h 2683192"/>
              <a:gd name="connsiteX40" fmla="*/ 229647 w 728345"/>
              <a:gd name="connsiteY40" fmla="*/ 0 h 2683192"/>
              <a:gd name="connsiteX41" fmla="*/ 499204 w 728345"/>
              <a:gd name="connsiteY41" fmla="*/ 0 h 2683192"/>
              <a:gd name="connsiteX42" fmla="*/ 726852 w 728345"/>
              <a:gd name="connsiteY42" fmla="*/ 228600 h 2683192"/>
              <a:gd name="connsiteX43" fmla="*/ 688752 w 728345"/>
              <a:gd name="connsiteY43" fmla="*/ 783908 h 2683192"/>
              <a:gd name="connsiteX44" fmla="*/ 583977 w 728345"/>
              <a:gd name="connsiteY44" fmla="*/ 888683 h 2683192"/>
              <a:gd name="connsiteX45" fmla="*/ 412527 w 728345"/>
              <a:gd name="connsiteY45" fmla="*/ 888683 h 2683192"/>
              <a:gd name="connsiteX46" fmla="*/ 412527 w 728345"/>
              <a:gd name="connsiteY46" fmla="*/ 1535079 h 2683192"/>
              <a:gd name="connsiteX47" fmla="*/ 430981 w 728345"/>
              <a:gd name="connsiteY47" fmla="*/ 1547455 h 2683192"/>
              <a:gd name="connsiteX48" fmla="*/ 457294 w 728345"/>
              <a:gd name="connsiteY48" fmla="*/ 1611630 h 2683192"/>
              <a:gd name="connsiteX49" fmla="*/ 457294 w 728345"/>
              <a:gd name="connsiteY49" fmla="*/ 2592705 h 2683192"/>
              <a:gd name="connsiteX50" fmla="*/ 366807 w 728345"/>
              <a:gd name="connsiteY50" fmla="*/ 2683192 h 2683192"/>
              <a:gd name="connsiteX51" fmla="*/ 276319 w 728345"/>
              <a:gd name="connsiteY51" fmla="*/ 2592705 h 2683192"/>
              <a:gd name="connsiteX52" fmla="*/ 276319 w 728345"/>
              <a:gd name="connsiteY52" fmla="*/ 1611630 h 2683192"/>
              <a:gd name="connsiteX53" fmla="*/ 302990 w 728345"/>
              <a:gd name="connsiteY53" fmla="*/ 1547813 h 2683192"/>
              <a:gd name="connsiteX54" fmla="*/ 322039 w 728345"/>
              <a:gd name="connsiteY54" fmla="*/ 1534909 h 2683192"/>
              <a:gd name="connsiteX55" fmla="*/ 322039 w 728345"/>
              <a:gd name="connsiteY55" fmla="*/ 888683 h 2683192"/>
              <a:gd name="connsiteX56" fmla="*/ 143922 w 728345"/>
              <a:gd name="connsiteY56" fmla="*/ 888683 h 2683192"/>
              <a:gd name="connsiteX57" fmla="*/ 39147 w 728345"/>
              <a:gd name="connsiteY57" fmla="*/ 783908 h 2683192"/>
              <a:gd name="connsiteX58" fmla="*/ 1047 w 728345"/>
              <a:gd name="connsiteY58" fmla="*/ 228600 h 2683192"/>
              <a:gd name="connsiteX59" fmla="*/ 229647 w 728345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5" h="2683192">
                <a:moveTo>
                  <a:pt x="354424" y="2536507"/>
                </a:moveTo>
                <a:cubicBezTo>
                  <a:pt x="334422" y="2543175"/>
                  <a:pt x="323944" y="2565082"/>
                  <a:pt x="331564" y="2585085"/>
                </a:cubicBezTo>
                <a:cubicBezTo>
                  <a:pt x="338232" y="2605087"/>
                  <a:pt x="360139" y="2615565"/>
                  <a:pt x="380141" y="2607944"/>
                </a:cubicBezTo>
                <a:cubicBezTo>
                  <a:pt x="400144" y="2601277"/>
                  <a:pt x="410622" y="2579369"/>
                  <a:pt x="403002" y="2559367"/>
                </a:cubicBezTo>
                <a:cubicBezTo>
                  <a:pt x="396334" y="2539365"/>
                  <a:pt x="374427" y="2529840"/>
                  <a:pt x="354424" y="2536507"/>
                </a:cubicBezTo>
                <a:close/>
                <a:moveTo>
                  <a:pt x="590644" y="141923"/>
                </a:moveTo>
                <a:cubicBezTo>
                  <a:pt x="575404" y="141923"/>
                  <a:pt x="562069" y="152400"/>
                  <a:pt x="562069" y="165735"/>
                </a:cubicBezTo>
                <a:lnTo>
                  <a:pt x="562069" y="782955"/>
                </a:lnTo>
                <a:cubicBezTo>
                  <a:pt x="562069" y="796290"/>
                  <a:pt x="574452" y="806768"/>
                  <a:pt x="590644" y="806768"/>
                </a:cubicBezTo>
                <a:cubicBezTo>
                  <a:pt x="605884" y="806768"/>
                  <a:pt x="619219" y="796290"/>
                  <a:pt x="619219" y="782955"/>
                </a:cubicBezTo>
                <a:lnTo>
                  <a:pt x="619219" y="165735"/>
                </a:lnTo>
                <a:cubicBezTo>
                  <a:pt x="619219" y="152400"/>
                  <a:pt x="606836" y="141923"/>
                  <a:pt x="590644" y="141923"/>
                </a:cubicBezTo>
                <a:close/>
                <a:moveTo>
                  <a:pt x="479202" y="141923"/>
                </a:moveTo>
                <a:cubicBezTo>
                  <a:pt x="463961" y="141923"/>
                  <a:pt x="450627" y="152400"/>
                  <a:pt x="450627" y="165735"/>
                </a:cubicBezTo>
                <a:lnTo>
                  <a:pt x="450627" y="782955"/>
                </a:lnTo>
                <a:cubicBezTo>
                  <a:pt x="450627" y="796290"/>
                  <a:pt x="463009" y="806768"/>
                  <a:pt x="479202" y="806768"/>
                </a:cubicBezTo>
                <a:cubicBezTo>
                  <a:pt x="494441" y="806768"/>
                  <a:pt x="507777" y="796290"/>
                  <a:pt x="507777" y="782955"/>
                </a:cubicBezTo>
                <a:lnTo>
                  <a:pt x="507777" y="165735"/>
                </a:lnTo>
                <a:cubicBezTo>
                  <a:pt x="507777" y="152400"/>
                  <a:pt x="495394" y="141923"/>
                  <a:pt x="479202" y="141923"/>
                </a:cubicBezTo>
                <a:close/>
                <a:moveTo>
                  <a:pt x="367759" y="141923"/>
                </a:moveTo>
                <a:cubicBezTo>
                  <a:pt x="352519" y="141923"/>
                  <a:pt x="339184" y="152400"/>
                  <a:pt x="339184" y="165735"/>
                </a:cubicBezTo>
                <a:lnTo>
                  <a:pt x="339184" y="782955"/>
                </a:lnTo>
                <a:cubicBezTo>
                  <a:pt x="339184" y="796290"/>
                  <a:pt x="351566" y="806768"/>
                  <a:pt x="367759" y="806768"/>
                </a:cubicBezTo>
                <a:cubicBezTo>
                  <a:pt x="382999" y="806768"/>
                  <a:pt x="396334" y="796290"/>
                  <a:pt x="396334" y="782955"/>
                </a:cubicBezTo>
                <a:lnTo>
                  <a:pt x="396334" y="165735"/>
                </a:lnTo>
                <a:cubicBezTo>
                  <a:pt x="396334" y="152400"/>
                  <a:pt x="383952" y="141923"/>
                  <a:pt x="367759" y="141923"/>
                </a:cubicBezTo>
                <a:close/>
                <a:moveTo>
                  <a:pt x="256316" y="141923"/>
                </a:moveTo>
                <a:cubicBezTo>
                  <a:pt x="241077" y="141923"/>
                  <a:pt x="227741" y="152400"/>
                  <a:pt x="227741" y="165735"/>
                </a:cubicBezTo>
                <a:lnTo>
                  <a:pt x="227741" y="782955"/>
                </a:lnTo>
                <a:cubicBezTo>
                  <a:pt x="227741" y="796290"/>
                  <a:pt x="240124" y="806768"/>
                  <a:pt x="256316" y="806768"/>
                </a:cubicBezTo>
                <a:cubicBezTo>
                  <a:pt x="271556" y="806768"/>
                  <a:pt x="284891" y="796290"/>
                  <a:pt x="284891" y="782955"/>
                </a:cubicBezTo>
                <a:lnTo>
                  <a:pt x="284891" y="165735"/>
                </a:lnTo>
                <a:cubicBezTo>
                  <a:pt x="284891" y="152400"/>
                  <a:pt x="272509" y="141923"/>
                  <a:pt x="256316" y="141923"/>
                </a:cubicBezTo>
                <a:close/>
                <a:moveTo>
                  <a:pt x="144874" y="141923"/>
                </a:moveTo>
                <a:cubicBezTo>
                  <a:pt x="129634" y="141923"/>
                  <a:pt x="116299" y="152400"/>
                  <a:pt x="116299" y="165735"/>
                </a:cubicBezTo>
                <a:lnTo>
                  <a:pt x="116299" y="782955"/>
                </a:lnTo>
                <a:cubicBezTo>
                  <a:pt x="116299" y="796290"/>
                  <a:pt x="128681" y="806768"/>
                  <a:pt x="144874" y="806768"/>
                </a:cubicBezTo>
                <a:cubicBezTo>
                  <a:pt x="160114" y="806768"/>
                  <a:pt x="173449" y="796290"/>
                  <a:pt x="173449" y="782955"/>
                </a:cubicBezTo>
                <a:lnTo>
                  <a:pt x="173449" y="165735"/>
                </a:lnTo>
                <a:cubicBezTo>
                  <a:pt x="173449" y="152400"/>
                  <a:pt x="161066" y="141923"/>
                  <a:pt x="144874" y="141923"/>
                </a:cubicBezTo>
                <a:close/>
                <a:moveTo>
                  <a:pt x="229647" y="0"/>
                </a:moveTo>
                <a:lnTo>
                  <a:pt x="499204" y="0"/>
                </a:lnTo>
                <a:cubicBezTo>
                  <a:pt x="624934" y="0"/>
                  <a:pt x="743044" y="36195"/>
                  <a:pt x="726852" y="228600"/>
                </a:cubicBezTo>
                <a:lnTo>
                  <a:pt x="688752" y="783908"/>
                </a:lnTo>
                <a:cubicBezTo>
                  <a:pt x="688752" y="841058"/>
                  <a:pt x="642079" y="888683"/>
                  <a:pt x="583977" y="888683"/>
                </a:cubicBezTo>
                <a:lnTo>
                  <a:pt x="412527" y="888683"/>
                </a:lnTo>
                <a:lnTo>
                  <a:pt x="412527" y="1535079"/>
                </a:lnTo>
                <a:lnTo>
                  <a:pt x="430981" y="1547455"/>
                </a:lnTo>
                <a:cubicBezTo>
                  <a:pt x="447293" y="1563767"/>
                  <a:pt x="457294" y="1586389"/>
                  <a:pt x="457294" y="1611630"/>
                </a:cubicBezTo>
                <a:lnTo>
                  <a:pt x="457294" y="2592705"/>
                </a:lnTo>
                <a:cubicBezTo>
                  <a:pt x="457294" y="2642235"/>
                  <a:pt x="416336" y="2683192"/>
                  <a:pt x="366807" y="2683192"/>
                </a:cubicBezTo>
                <a:cubicBezTo>
                  <a:pt x="317277" y="2683192"/>
                  <a:pt x="276319" y="2642235"/>
                  <a:pt x="276319" y="2592705"/>
                </a:cubicBezTo>
                <a:lnTo>
                  <a:pt x="276319" y="1611630"/>
                </a:lnTo>
                <a:cubicBezTo>
                  <a:pt x="276319" y="1586865"/>
                  <a:pt x="286559" y="1564243"/>
                  <a:pt x="302990" y="1547813"/>
                </a:cubicBezTo>
                <a:lnTo>
                  <a:pt x="322039" y="1534909"/>
                </a:lnTo>
                <a:lnTo>
                  <a:pt x="322039" y="888683"/>
                </a:lnTo>
                <a:lnTo>
                  <a:pt x="143922" y="888683"/>
                </a:lnTo>
                <a:cubicBezTo>
                  <a:pt x="86772" y="888683"/>
                  <a:pt x="39147" y="842010"/>
                  <a:pt x="39147" y="783908"/>
                </a:cubicBezTo>
                <a:lnTo>
                  <a:pt x="1047" y="228600"/>
                </a:lnTo>
                <a:cubicBezTo>
                  <a:pt x="-12289" y="34290"/>
                  <a:pt x="103916" y="0"/>
                  <a:pt x="229647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D39865F-3951-4F70-828E-BD37D397FA02}"/>
              </a:ext>
            </a:extLst>
          </p:cNvPr>
          <p:cNvSpPr/>
          <p:nvPr/>
        </p:nvSpPr>
        <p:spPr>
          <a:xfrm rot="1685737">
            <a:off x="708471" y="3880408"/>
            <a:ext cx="518121" cy="2030698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D32AE17A-7921-4E62-B5B2-6F55440ECFA6}"/>
              </a:ext>
            </a:extLst>
          </p:cNvPr>
          <p:cNvSpPr txBox="1"/>
          <p:nvPr/>
        </p:nvSpPr>
        <p:spPr>
          <a:xfrm>
            <a:off x="6651722" y="350679"/>
            <a:ext cx="50544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accent1"/>
                </a:solidFill>
                <a:cs typeface="Arial" pitchFamily="34" charset="0"/>
              </a:rPr>
              <a:t>feedback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63ECD9FD-1B7C-4B58-819D-98FAAD87674D}"/>
              </a:ext>
            </a:extLst>
          </p:cNvPr>
          <p:cNvSpPr/>
          <p:nvPr/>
        </p:nvSpPr>
        <p:spPr>
          <a:xfrm rot="16200000">
            <a:off x="9881290" y="-741323"/>
            <a:ext cx="45719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0" y="1140241"/>
            <a:ext cx="5276394" cy="369464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31500" y="214793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26" y="2763599"/>
            <a:ext cx="5543371" cy="1754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31" y="5240790"/>
            <a:ext cx="10255790" cy="11908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02258" y="1828800"/>
            <a:ext cx="3920646" cy="363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9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3">
            <a:extLst>
              <a:ext uri="{FF2B5EF4-FFF2-40B4-BE49-F238E27FC236}">
                <a16:creationId xmlns="" xmlns:a16="http://schemas.microsoft.com/office/drawing/2014/main" id="{72FDD397-FB05-421B-B10A-6F77A9F8C4AF}"/>
              </a:ext>
            </a:extLst>
          </p:cNvPr>
          <p:cNvGrpSpPr/>
          <p:nvPr/>
        </p:nvGrpSpPr>
        <p:grpSpPr>
          <a:xfrm rot="21227384">
            <a:off x="5126392" y="3660994"/>
            <a:ext cx="606769" cy="1003876"/>
            <a:chOff x="-287118" y="4952296"/>
            <a:chExt cx="1609427" cy="3410347"/>
          </a:xfrm>
          <a:solidFill>
            <a:schemeClr val="accent2"/>
          </a:solidFill>
        </p:grpSpPr>
        <p:sp>
          <p:nvSpPr>
            <p:cNvPr id="32" name="자유형: 도형 104">
              <a:extLst>
                <a:ext uri="{FF2B5EF4-FFF2-40B4-BE49-F238E27FC236}">
                  <a16:creationId xmlns="" xmlns:a16="http://schemas.microsoft.com/office/drawing/2014/main" id="{3F8F34BB-6F05-4907-B338-0E5D4D1F3166}"/>
                </a:ext>
              </a:extLst>
            </p:cNvPr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>
                <a:gd name="connsiteX0" fmla="*/ 245997 w 976601"/>
                <a:gd name="connsiteY0" fmla="*/ 1541896 h 2546757"/>
                <a:gd name="connsiteX1" fmla="*/ 191997 w 976601"/>
                <a:gd name="connsiteY1" fmla="*/ 1595896 h 2546757"/>
                <a:gd name="connsiteX2" fmla="*/ 245997 w 976601"/>
                <a:gd name="connsiteY2" fmla="*/ 1649896 h 2546757"/>
                <a:gd name="connsiteX3" fmla="*/ 353997 w 976601"/>
                <a:gd name="connsiteY3" fmla="*/ 1649896 h 2546757"/>
                <a:gd name="connsiteX4" fmla="*/ 407997 w 976601"/>
                <a:gd name="connsiteY4" fmla="*/ 1595896 h 2546757"/>
                <a:gd name="connsiteX5" fmla="*/ 353997 w 976601"/>
                <a:gd name="connsiteY5" fmla="*/ 1541896 h 2546757"/>
                <a:gd name="connsiteX6" fmla="*/ 510373 w 976601"/>
                <a:gd name="connsiteY6" fmla="*/ 50 h 2546757"/>
                <a:gd name="connsiteX7" fmla="*/ 885380 w 976601"/>
                <a:gd name="connsiteY7" fmla="*/ 214523 h 2546757"/>
                <a:gd name="connsiteX8" fmla="*/ 975808 w 976601"/>
                <a:gd name="connsiteY8" fmla="*/ 584318 h 2546757"/>
                <a:gd name="connsiteX9" fmla="*/ 976601 w 976601"/>
                <a:gd name="connsiteY9" fmla="*/ 731372 h 2546757"/>
                <a:gd name="connsiteX10" fmla="*/ 948804 w 976601"/>
                <a:gd name="connsiteY10" fmla="*/ 719858 h 2546757"/>
                <a:gd name="connsiteX11" fmla="*/ 696804 w 976601"/>
                <a:gd name="connsiteY11" fmla="*/ 719858 h 2546757"/>
                <a:gd name="connsiteX12" fmla="*/ 642804 w 976601"/>
                <a:gd name="connsiteY12" fmla="*/ 773858 h 2546757"/>
                <a:gd name="connsiteX13" fmla="*/ 696804 w 976601"/>
                <a:gd name="connsiteY13" fmla="*/ 827858 h 2546757"/>
                <a:gd name="connsiteX14" fmla="*/ 948804 w 976601"/>
                <a:gd name="connsiteY14" fmla="*/ 827858 h 2546757"/>
                <a:gd name="connsiteX15" fmla="*/ 972918 w 976601"/>
                <a:gd name="connsiteY15" fmla="*/ 817870 h 2546757"/>
                <a:gd name="connsiteX16" fmla="*/ 966749 w 976601"/>
                <a:gd name="connsiteY16" fmla="*/ 921008 h 2546757"/>
                <a:gd name="connsiteX17" fmla="*/ 806380 w 976601"/>
                <a:gd name="connsiteY17" fmla="*/ 921008 h 2546757"/>
                <a:gd name="connsiteX18" fmla="*/ 752380 w 976601"/>
                <a:gd name="connsiteY18" fmla="*/ 975008 h 2546757"/>
                <a:gd name="connsiteX19" fmla="*/ 806380 w 976601"/>
                <a:gd name="connsiteY19" fmla="*/ 1029008 h 2546757"/>
                <a:gd name="connsiteX20" fmla="*/ 955051 w 976601"/>
                <a:gd name="connsiteY20" fmla="*/ 1029008 h 2546757"/>
                <a:gd name="connsiteX21" fmla="*/ 933789 w 976601"/>
                <a:gd name="connsiteY21" fmla="*/ 1208993 h 2546757"/>
                <a:gd name="connsiteX22" fmla="*/ 843059 w 976601"/>
                <a:gd name="connsiteY22" fmla="*/ 1688156 h 2546757"/>
                <a:gd name="connsiteX23" fmla="*/ 810682 w 976601"/>
                <a:gd name="connsiteY23" fmla="*/ 1817456 h 2546757"/>
                <a:gd name="connsiteX24" fmla="*/ 806987 w 976601"/>
                <a:gd name="connsiteY24" fmla="*/ 1811976 h 2546757"/>
                <a:gd name="connsiteX25" fmla="*/ 768803 w 976601"/>
                <a:gd name="connsiteY25" fmla="*/ 1796159 h 2546757"/>
                <a:gd name="connsiteX26" fmla="*/ 660803 w 976601"/>
                <a:gd name="connsiteY26" fmla="*/ 1796159 h 2546757"/>
                <a:gd name="connsiteX27" fmla="*/ 606803 w 976601"/>
                <a:gd name="connsiteY27" fmla="*/ 1850159 h 2546757"/>
                <a:gd name="connsiteX28" fmla="*/ 660803 w 976601"/>
                <a:gd name="connsiteY28" fmla="*/ 1904159 h 2546757"/>
                <a:gd name="connsiteX29" fmla="*/ 768803 w 976601"/>
                <a:gd name="connsiteY29" fmla="*/ 1904159 h 2546757"/>
                <a:gd name="connsiteX30" fmla="*/ 791304 w 976601"/>
                <a:gd name="connsiteY30" fmla="*/ 1894839 h 2546757"/>
                <a:gd name="connsiteX31" fmla="*/ 786712 w 976601"/>
                <a:gd name="connsiteY31" fmla="*/ 1913180 h 2546757"/>
                <a:gd name="connsiteX32" fmla="*/ 505236 w 976601"/>
                <a:gd name="connsiteY32" fmla="*/ 2546757 h 2546757"/>
                <a:gd name="connsiteX33" fmla="*/ 104544 w 976601"/>
                <a:gd name="connsiteY33" fmla="*/ 193975 h 2546757"/>
                <a:gd name="connsiteX34" fmla="*/ 510373 w 976601"/>
                <a:gd name="connsiteY34" fmla="*/ 50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76601" h="2546757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105">
              <a:extLst>
                <a:ext uri="{FF2B5EF4-FFF2-40B4-BE49-F238E27FC236}">
                  <a16:creationId xmlns="" xmlns:a16="http://schemas.microsoft.com/office/drawing/2014/main" id="{DD59D5C2-A7E2-486E-A093-B6A59E14DE7B}"/>
                </a:ext>
              </a:extLst>
            </p:cNvPr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106">
              <a:extLst>
                <a:ext uri="{FF2B5EF4-FFF2-40B4-BE49-F238E27FC236}">
                  <a16:creationId xmlns="" xmlns:a16="http://schemas.microsoft.com/office/drawing/2014/main" id="{9F9920C3-3087-403A-B352-57F7C114722A}"/>
                </a:ext>
              </a:extLst>
            </p:cNvPr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107">
              <a:extLst>
                <a:ext uri="{FF2B5EF4-FFF2-40B4-BE49-F238E27FC236}">
                  <a16:creationId xmlns="" xmlns:a16="http://schemas.microsoft.com/office/drawing/2014/main" id="{72827ED6-8A0A-4B34-B285-EF1D93C0E17C}"/>
                </a:ext>
              </a:extLst>
            </p:cNvPr>
            <p:cNvSpPr/>
            <p:nvPr/>
          </p:nvSpPr>
          <p:spPr>
            <a:xfrm rot="18285152" flipH="1">
              <a:off x="-46881" y="5188454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3A5011DF-A658-4AE1-8421-792D63314273}"/>
              </a:ext>
            </a:extLst>
          </p:cNvPr>
          <p:cNvGrpSpPr/>
          <p:nvPr/>
        </p:nvGrpSpPr>
        <p:grpSpPr>
          <a:xfrm rot="20007842">
            <a:off x="4611600" y="3767185"/>
            <a:ext cx="759418" cy="1192696"/>
            <a:chOff x="3253539" y="3991723"/>
            <a:chExt cx="288620" cy="580558"/>
          </a:xfrm>
        </p:grpSpPr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CEC3A36D-CF23-4EDC-95A4-0BAA55528A52}"/>
                </a:ext>
              </a:extLst>
            </p:cNvPr>
            <p:cNvSpPr/>
            <p:nvPr/>
          </p:nvSpPr>
          <p:spPr>
            <a:xfrm>
              <a:off x="3253539" y="3991723"/>
              <a:ext cx="288620" cy="580558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3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25D2AC76-ED08-4744-B094-B6E80482ECB6}"/>
                </a:ext>
              </a:extLst>
            </p:cNvPr>
            <p:cNvSpPr/>
            <p:nvPr/>
          </p:nvSpPr>
          <p:spPr>
            <a:xfrm>
              <a:off x="3256884" y="3991723"/>
              <a:ext cx="155921" cy="155921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FITUR-FITUR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7C5A1F5-CA5C-40A9-AF1F-FE0C6C3358C8}"/>
              </a:ext>
            </a:extLst>
          </p:cNvPr>
          <p:cNvGrpSpPr/>
          <p:nvPr/>
        </p:nvGrpSpPr>
        <p:grpSpPr>
          <a:xfrm rot="19652038">
            <a:off x="5527007" y="2304969"/>
            <a:ext cx="1541242" cy="2832364"/>
            <a:chOff x="2755505" y="1879063"/>
            <a:chExt cx="552450" cy="962025"/>
          </a:xfrm>
          <a:solidFill>
            <a:schemeClr val="accent4"/>
          </a:solidFill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05B2ABAA-448A-470D-A8CC-C29CC544DBC8}"/>
                </a:ext>
              </a:extLst>
            </p:cNvPr>
            <p:cNvSpPr/>
            <p:nvPr/>
          </p:nvSpPr>
          <p:spPr>
            <a:xfrm>
              <a:off x="2755505" y="1879063"/>
              <a:ext cx="552450" cy="962025"/>
            </a:xfrm>
            <a:custGeom>
              <a:avLst/>
              <a:gdLst>
                <a:gd name="connsiteX0" fmla="*/ 407432 w 552450"/>
                <a:gd name="connsiteY0" fmla="*/ 33338 h 962025"/>
                <a:gd name="connsiteX1" fmla="*/ 281702 w 552450"/>
                <a:gd name="connsiteY1" fmla="*/ 0 h 962025"/>
                <a:gd name="connsiteX2" fmla="*/ 266462 w 552450"/>
                <a:gd name="connsiteY2" fmla="*/ 0 h 962025"/>
                <a:gd name="connsiteX3" fmla="*/ 246459 w 552450"/>
                <a:gd name="connsiteY3" fmla="*/ 1905 h 962025"/>
                <a:gd name="connsiteX4" fmla="*/ 714 w 552450"/>
                <a:gd name="connsiteY4" fmla="*/ 260985 h 962025"/>
                <a:gd name="connsiteX5" fmla="*/ 714 w 552450"/>
                <a:gd name="connsiteY5" fmla="*/ 294322 h 962025"/>
                <a:gd name="connsiteX6" fmla="*/ 28337 w 552450"/>
                <a:gd name="connsiteY6" fmla="*/ 401003 h 962025"/>
                <a:gd name="connsiteX7" fmla="*/ 114062 w 552450"/>
                <a:gd name="connsiteY7" fmla="*/ 502920 h 962025"/>
                <a:gd name="connsiteX8" fmla="*/ 233124 w 552450"/>
                <a:gd name="connsiteY8" fmla="*/ 552450 h 962025"/>
                <a:gd name="connsiteX9" fmla="*/ 234077 w 552450"/>
                <a:gd name="connsiteY9" fmla="*/ 553403 h 962025"/>
                <a:gd name="connsiteX10" fmla="*/ 238839 w 552450"/>
                <a:gd name="connsiteY10" fmla="*/ 553403 h 962025"/>
                <a:gd name="connsiteX11" fmla="*/ 241697 w 552450"/>
                <a:gd name="connsiteY11" fmla="*/ 556260 h 962025"/>
                <a:gd name="connsiteX12" fmla="*/ 237887 w 552450"/>
                <a:gd name="connsiteY12" fmla="*/ 581025 h 962025"/>
                <a:gd name="connsiteX13" fmla="*/ 233124 w 552450"/>
                <a:gd name="connsiteY13" fmla="*/ 622935 h 962025"/>
                <a:gd name="connsiteX14" fmla="*/ 255032 w 552450"/>
                <a:gd name="connsiteY14" fmla="*/ 700087 h 962025"/>
                <a:gd name="connsiteX15" fmla="*/ 241697 w 552450"/>
                <a:gd name="connsiteY15" fmla="*/ 794385 h 962025"/>
                <a:gd name="connsiteX16" fmla="*/ 242649 w 552450"/>
                <a:gd name="connsiteY16" fmla="*/ 933450 h 962025"/>
                <a:gd name="connsiteX17" fmla="*/ 257889 w 552450"/>
                <a:gd name="connsiteY17" fmla="*/ 962025 h 962025"/>
                <a:gd name="connsiteX18" fmla="*/ 279797 w 552450"/>
                <a:gd name="connsiteY18" fmla="*/ 967740 h 962025"/>
                <a:gd name="connsiteX19" fmla="*/ 301704 w 552450"/>
                <a:gd name="connsiteY19" fmla="*/ 962025 h 962025"/>
                <a:gd name="connsiteX20" fmla="*/ 316944 w 552450"/>
                <a:gd name="connsiteY20" fmla="*/ 933450 h 962025"/>
                <a:gd name="connsiteX21" fmla="*/ 317897 w 552450"/>
                <a:gd name="connsiteY21" fmla="*/ 794385 h 962025"/>
                <a:gd name="connsiteX22" fmla="*/ 304562 w 552450"/>
                <a:gd name="connsiteY22" fmla="*/ 700087 h 962025"/>
                <a:gd name="connsiteX23" fmla="*/ 326469 w 552450"/>
                <a:gd name="connsiteY23" fmla="*/ 622935 h 962025"/>
                <a:gd name="connsiteX24" fmla="*/ 321707 w 552450"/>
                <a:gd name="connsiteY24" fmla="*/ 581025 h 962025"/>
                <a:gd name="connsiteX25" fmla="*/ 317897 w 552450"/>
                <a:gd name="connsiteY25" fmla="*/ 556260 h 962025"/>
                <a:gd name="connsiteX26" fmla="*/ 320754 w 552450"/>
                <a:gd name="connsiteY26" fmla="*/ 553403 h 962025"/>
                <a:gd name="connsiteX27" fmla="*/ 322659 w 552450"/>
                <a:gd name="connsiteY27" fmla="*/ 553403 h 962025"/>
                <a:gd name="connsiteX28" fmla="*/ 333137 w 552450"/>
                <a:gd name="connsiteY28" fmla="*/ 550545 h 962025"/>
                <a:gd name="connsiteX29" fmla="*/ 556022 w 552450"/>
                <a:gd name="connsiteY29" fmla="*/ 316230 h 962025"/>
                <a:gd name="connsiteX30" fmla="*/ 407432 w 552450"/>
                <a:gd name="connsiteY30" fmla="*/ 33338 h 962025"/>
                <a:gd name="connsiteX31" fmla="*/ 277892 w 552450"/>
                <a:gd name="connsiteY31" fmla="*/ 939165 h 962025"/>
                <a:gd name="connsiteX32" fmla="*/ 263604 w 552450"/>
                <a:gd name="connsiteY32" fmla="*/ 924878 h 962025"/>
                <a:gd name="connsiteX33" fmla="*/ 277892 w 552450"/>
                <a:gd name="connsiteY33" fmla="*/ 910590 h 962025"/>
                <a:gd name="connsiteX34" fmla="*/ 292179 w 552450"/>
                <a:gd name="connsiteY34" fmla="*/ 924878 h 962025"/>
                <a:gd name="connsiteX35" fmla="*/ 277892 w 552450"/>
                <a:gd name="connsiteY35" fmla="*/ 93916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2450" h="962025">
                  <a:moveTo>
                    <a:pt x="407432" y="33338"/>
                  </a:moveTo>
                  <a:cubicBezTo>
                    <a:pt x="368379" y="12382"/>
                    <a:pt x="325517" y="2857"/>
                    <a:pt x="281702" y="0"/>
                  </a:cubicBezTo>
                  <a:cubicBezTo>
                    <a:pt x="276939" y="0"/>
                    <a:pt x="271224" y="0"/>
                    <a:pt x="266462" y="0"/>
                  </a:cubicBezTo>
                  <a:cubicBezTo>
                    <a:pt x="259794" y="2857"/>
                    <a:pt x="253127" y="0"/>
                    <a:pt x="246459" y="1905"/>
                  </a:cubicBezTo>
                  <a:cubicBezTo>
                    <a:pt x="110252" y="18097"/>
                    <a:pt x="9287" y="124778"/>
                    <a:pt x="714" y="260985"/>
                  </a:cubicBezTo>
                  <a:cubicBezTo>
                    <a:pt x="-238" y="271462"/>
                    <a:pt x="-238" y="282893"/>
                    <a:pt x="714" y="294322"/>
                  </a:cubicBezTo>
                  <a:cubicBezTo>
                    <a:pt x="714" y="332422"/>
                    <a:pt x="12144" y="367665"/>
                    <a:pt x="28337" y="401003"/>
                  </a:cubicBezTo>
                  <a:cubicBezTo>
                    <a:pt x="47387" y="441960"/>
                    <a:pt x="77867" y="475297"/>
                    <a:pt x="114062" y="502920"/>
                  </a:cubicBezTo>
                  <a:cubicBezTo>
                    <a:pt x="149304" y="529590"/>
                    <a:pt x="189309" y="544830"/>
                    <a:pt x="233124" y="552450"/>
                  </a:cubicBezTo>
                  <a:cubicBezTo>
                    <a:pt x="233124" y="552450"/>
                    <a:pt x="234077" y="553403"/>
                    <a:pt x="234077" y="553403"/>
                  </a:cubicBezTo>
                  <a:lnTo>
                    <a:pt x="238839" y="553403"/>
                  </a:lnTo>
                  <a:cubicBezTo>
                    <a:pt x="239792" y="554355"/>
                    <a:pt x="240744" y="555308"/>
                    <a:pt x="241697" y="556260"/>
                  </a:cubicBezTo>
                  <a:cubicBezTo>
                    <a:pt x="240744" y="566737"/>
                    <a:pt x="247412" y="575310"/>
                    <a:pt x="237887" y="581025"/>
                  </a:cubicBezTo>
                  <a:cubicBezTo>
                    <a:pt x="223599" y="590550"/>
                    <a:pt x="229314" y="612458"/>
                    <a:pt x="233124" y="622935"/>
                  </a:cubicBezTo>
                  <a:cubicBezTo>
                    <a:pt x="245507" y="652462"/>
                    <a:pt x="255984" y="666750"/>
                    <a:pt x="255032" y="700087"/>
                  </a:cubicBezTo>
                  <a:cubicBezTo>
                    <a:pt x="254079" y="721995"/>
                    <a:pt x="240744" y="772478"/>
                    <a:pt x="241697" y="794385"/>
                  </a:cubicBezTo>
                  <a:cubicBezTo>
                    <a:pt x="241697" y="841058"/>
                    <a:pt x="242649" y="886778"/>
                    <a:pt x="242649" y="933450"/>
                  </a:cubicBezTo>
                  <a:cubicBezTo>
                    <a:pt x="242649" y="945833"/>
                    <a:pt x="246459" y="956310"/>
                    <a:pt x="257889" y="962025"/>
                  </a:cubicBezTo>
                  <a:cubicBezTo>
                    <a:pt x="265509" y="965835"/>
                    <a:pt x="273129" y="967740"/>
                    <a:pt x="279797" y="967740"/>
                  </a:cubicBezTo>
                  <a:cubicBezTo>
                    <a:pt x="286464" y="967740"/>
                    <a:pt x="294084" y="965835"/>
                    <a:pt x="301704" y="962025"/>
                  </a:cubicBezTo>
                  <a:cubicBezTo>
                    <a:pt x="313134" y="956310"/>
                    <a:pt x="316944" y="945833"/>
                    <a:pt x="316944" y="933450"/>
                  </a:cubicBezTo>
                  <a:cubicBezTo>
                    <a:pt x="316944" y="886778"/>
                    <a:pt x="316944" y="841058"/>
                    <a:pt x="317897" y="794385"/>
                  </a:cubicBezTo>
                  <a:cubicBezTo>
                    <a:pt x="317897" y="772478"/>
                    <a:pt x="305514" y="721995"/>
                    <a:pt x="304562" y="700087"/>
                  </a:cubicBezTo>
                  <a:cubicBezTo>
                    <a:pt x="303609" y="666750"/>
                    <a:pt x="314087" y="653415"/>
                    <a:pt x="326469" y="622935"/>
                  </a:cubicBezTo>
                  <a:cubicBezTo>
                    <a:pt x="331232" y="612458"/>
                    <a:pt x="335994" y="590550"/>
                    <a:pt x="321707" y="581025"/>
                  </a:cubicBezTo>
                  <a:cubicBezTo>
                    <a:pt x="312182" y="574358"/>
                    <a:pt x="318849" y="565785"/>
                    <a:pt x="317897" y="556260"/>
                  </a:cubicBezTo>
                  <a:cubicBezTo>
                    <a:pt x="318849" y="555308"/>
                    <a:pt x="319802" y="554355"/>
                    <a:pt x="320754" y="553403"/>
                  </a:cubicBezTo>
                  <a:lnTo>
                    <a:pt x="322659" y="553403"/>
                  </a:lnTo>
                  <a:cubicBezTo>
                    <a:pt x="325517" y="551498"/>
                    <a:pt x="328374" y="550545"/>
                    <a:pt x="333137" y="550545"/>
                  </a:cubicBezTo>
                  <a:cubicBezTo>
                    <a:pt x="451247" y="527685"/>
                    <a:pt x="537924" y="435293"/>
                    <a:pt x="556022" y="316230"/>
                  </a:cubicBezTo>
                  <a:cubicBezTo>
                    <a:pt x="569357" y="202883"/>
                    <a:pt x="511254" y="89535"/>
                    <a:pt x="407432" y="33338"/>
                  </a:cubicBezTo>
                  <a:close/>
                  <a:moveTo>
                    <a:pt x="277892" y="939165"/>
                  </a:moveTo>
                  <a:cubicBezTo>
                    <a:pt x="269319" y="939165"/>
                    <a:pt x="263604" y="932498"/>
                    <a:pt x="263604" y="924878"/>
                  </a:cubicBezTo>
                  <a:cubicBezTo>
                    <a:pt x="263604" y="916305"/>
                    <a:pt x="270272" y="910590"/>
                    <a:pt x="277892" y="910590"/>
                  </a:cubicBezTo>
                  <a:cubicBezTo>
                    <a:pt x="286464" y="910590"/>
                    <a:pt x="292179" y="917258"/>
                    <a:pt x="292179" y="924878"/>
                  </a:cubicBezTo>
                  <a:cubicBezTo>
                    <a:pt x="292179" y="932498"/>
                    <a:pt x="285512" y="939165"/>
                    <a:pt x="277892" y="9391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3C606A2B-0655-45A8-9E66-AF71422961D8}"/>
                </a:ext>
              </a:extLst>
            </p:cNvPr>
            <p:cNvSpPr/>
            <p:nvPr/>
          </p:nvSpPr>
          <p:spPr>
            <a:xfrm>
              <a:off x="2801939" y="1928593"/>
              <a:ext cx="457200" cy="457200"/>
            </a:xfrm>
            <a:custGeom>
              <a:avLst/>
              <a:gdLst>
                <a:gd name="connsiteX0" fmla="*/ 230505 w 457200"/>
                <a:gd name="connsiteY0" fmla="*/ 0 h 457200"/>
                <a:gd name="connsiteX1" fmla="*/ 0 w 457200"/>
                <a:gd name="connsiteY1" fmla="*/ 225742 h 457200"/>
                <a:gd name="connsiteX2" fmla="*/ 229552 w 457200"/>
                <a:gd name="connsiteY2" fmla="*/ 459105 h 457200"/>
                <a:gd name="connsiteX3" fmla="*/ 459105 w 457200"/>
                <a:gd name="connsiteY3" fmla="*/ 229552 h 457200"/>
                <a:gd name="connsiteX4" fmla="*/ 230505 w 457200"/>
                <a:gd name="connsiteY4" fmla="*/ 0 h 457200"/>
                <a:gd name="connsiteX5" fmla="*/ 230505 w 457200"/>
                <a:gd name="connsiteY5" fmla="*/ 442913 h 457200"/>
                <a:gd name="connsiteX6" fmla="*/ 16192 w 457200"/>
                <a:gd name="connsiteY6" fmla="*/ 225742 h 457200"/>
                <a:gd name="connsiteX7" fmla="*/ 230505 w 457200"/>
                <a:gd name="connsiteY7" fmla="*/ 16192 h 457200"/>
                <a:gd name="connsiteX8" fmla="*/ 443865 w 457200"/>
                <a:gd name="connsiteY8" fmla="*/ 229552 h 457200"/>
                <a:gd name="connsiteX9" fmla="*/ 230505 w 457200"/>
                <a:gd name="connsiteY9" fmla="*/ 442913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30505" y="0"/>
                  </a:moveTo>
                  <a:cubicBezTo>
                    <a:pt x="103822" y="0"/>
                    <a:pt x="0" y="100965"/>
                    <a:pt x="0" y="225742"/>
                  </a:cubicBezTo>
                  <a:cubicBezTo>
                    <a:pt x="0" y="356235"/>
                    <a:pt x="100965" y="459105"/>
                    <a:pt x="229552" y="459105"/>
                  </a:cubicBezTo>
                  <a:cubicBezTo>
                    <a:pt x="356235" y="459105"/>
                    <a:pt x="459105" y="356235"/>
                    <a:pt x="459105" y="229552"/>
                  </a:cubicBezTo>
                  <a:cubicBezTo>
                    <a:pt x="459105" y="102870"/>
                    <a:pt x="357188" y="0"/>
                    <a:pt x="230505" y="0"/>
                  </a:cubicBezTo>
                  <a:close/>
                  <a:moveTo>
                    <a:pt x="230505" y="442913"/>
                  </a:moveTo>
                  <a:cubicBezTo>
                    <a:pt x="110490" y="442913"/>
                    <a:pt x="16192" y="346710"/>
                    <a:pt x="16192" y="225742"/>
                  </a:cubicBezTo>
                  <a:cubicBezTo>
                    <a:pt x="16192" y="110490"/>
                    <a:pt x="113347" y="15240"/>
                    <a:pt x="230505" y="16192"/>
                  </a:cubicBezTo>
                  <a:cubicBezTo>
                    <a:pt x="347663" y="16192"/>
                    <a:pt x="442913" y="111442"/>
                    <a:pt x="443865" y="229552"/>
                  </a:cubicBezTo>
                  <a:cubicBezTo>
                    <a:pt x="444817" y="345757"/>
                    <a:pt x="347663" y="442913"/>
                    <a:pt x="230505" y="4429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742FB30-3E3B-4189-8B3A-BFFCAA2027B3}"/>
              </a:ext>
            </a:extLst>
          </p:cNvPr>
          <p:cNvGrpSpPr/>
          <p:nvPr/>
        </p:nvGrpSpPr>
        <p:grpSpPr>
          <a:xfrm>
            <a:off x="5800329" y="2945615"/>
            <a:ext cx="700565" cy="635820"/>
            <a:chOff x="6587475" y="3356075"/>
            <a:chExt cx="700565" cy="635820"/>
          </a:xfrm>
        </p:grpSpPr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CD867C7D-F13E-4D33-A2B4-B046B8C7A520}"/>
                </a:ext>
              </a:extLst>
            </p:cNvPr>
            <p:cNvSpPr/>
            <p:nvPr/>
          </p:nvSpPr>
          <p:spPr>
            <a:xfrm>
              <a:off x="6587475" y="3356075"/>
              <a:ext cx="700565" cy="635820"/>
            </a:xfrm>
            <a:custGeom>
              <a:avLst/>
              <a:gdLst>
                <a:gd name="connsiteX0" fmla="*/ 0 w 1412340"/>
                <a:gd name="connsiteY0" fmla="*/ 706170 h 1412340"/>
                <a:gd name="connsiteX1" fmla="*/ 706170 w 1412340"/>
                <a:gd name="connsiteY1" fmla="*/ 0 h 1412340"/>
                <a:gd name="connsiteX2" fmla="*/ 1412340 w 1412340"/>
                <a:gd name="connsiteY2" fmla="*/ 706170 h 1412340"/>
                <a:gd name="connsiteX3" fmla="*/ 706170 w 1412340"/>
                <a:gd name="connsiteY3" fmla="*/ 1412340 h 1412340"/>
                <a:gd name="connsiteX4" fmla="*/ 0 w 1412340"/>
                <a:gd name="connsiteY4" fmla="*/ 706170 h 1412340"/>
                <a:gd name="connsiteX0" fmla="*/ 0 w 1440106"/>
                <a:gd name="connsiteY0" fmla="*/ 723095 h 1429265"/>
                <a:gd name="connsiteX1" fmla="*/ 706170 w 1440106"/>
                <a:gd name="connsiteY1" fmla="*/ 16925 h 1429265"/>
                <a:gd name="connsiteX2" fmla="*/ 1240325 w 1440106"/>
                <a:gd name="connsiteY2" fmla="*/ 261368 h 1429265"/>
                <a:gd name="connsiteX3" fmla="*/ 1412340 w 1440106"/>
                <a:gd name="connsiteY3" fmla="*/ 723095 h 1429265"/>
                <a:gd name="connsiteX4" fmla="*/ 706170 w 1440106"/>
                <a:gd name="connsiteY4" fmla="*/ 1429265 h 1429265"/>
                <a:gd name="connsiteX5" fmla="*/ 0 w 1440106"/>
                <a:gd name="connsiteY5" fmla="*/ 723095 h 1429265"/>
                <a:gd name="connsiteX0" fmla="*/ 23086 w 1463192"/>
                <a:gd name="connsiteY0" fmla="*/ 723095 h 1450970"/>
                <a:gd name="connsiteX1" fmla="*/ 729256 w 1463192"/>
                <a:gd name="connsiteY1" fmla="*/ 16925 h 1450970"/>
                <a:gd name="connsiteX2" fmla="*/ 1263411 w 1463192"/>
                <a:gd name="connsiteY2" fmla="*/ 261368 h 1450970"/>
                <a:gd name="connsiteX3" fmla="*/ 1435426 w 1463192"/>
                <a:gd name="connsiteY3" fmla="*/ 723095 h 1450970"/>
                <a:gd name="connsiteX4" fmla="*/ 729256 w 1463192"/>
                <a:gd name="connsiteY4" fmla="*/ 1429265 h 1450970"/>
                <a:gd name="connsiteX5" fmla="*/ 222263 w 1463192"/>
                <a:gd name="connsiteY5" fmla="*/ 1221036 h 1450970"/>
                <a:gd name="connsiteX6" fmla="*/ 23086 w 1463192"/>
                <a:gd name="connsiteY6" fmla="*/ 723095 h 1450970"/>
                <a:gd name="connsiteX0" fmla="*/ 23086 w 1438966"/>
                <a:gd name="connsiteY0" fmla="*/ 723095 h 1431250"/>
                <a:gd name="connsiteX1" fmla="*/ 729256 w 1438966"/>
                <a:gd name="connsiteY1" fmla="*/ 16925 h 1431250"/>
                <a:gd name="connsiteX2" fmla="*/ 1263411 w 1438966"/>
                <a:gd name="connsiteY2" fmla="*/ 261368 h 1431250"/>
                <a:gd name="connsiteX3" fmla="*/ 1435426 w 1438966"/>
                <a:gd name="connsiteY3" fmla="*/ 723095 h 1431250"/>
                <a:gd name="connsiteX4" fmla="*/ 1136663 w 1438966"/>
                <a:gd name="connsiteY4" fmla="*/ 1112394 h 1431250"/>
                <a:gd name="connsiteX5" fmla="*/ 729256 w 1438966"/>
                <a:gd name="connsiteY5" fmla="*/ 1429265 h 1431250"/>
                <a:gd name="connsiteX6" fmla="*/ 222263 w 1438966"/>
                <a:gd name="connsiteY6" fmla="*/ 1221036 h 1431250"/>
                <a:gd name="connsiteX7" fmla="*/ 23086 w 1438966"/>
                <a:gd name="connsiteY7" fmla="*/ 723095 h 1431250"/>
                <a:gd name="connsiteX0" fmla="*/ 23086 w 1438966"/>
                <a:gd name="connsiteY0" fmla="*/ 723095 h 1432175"/>
                <a:gd name="connsiteX1" fmla="*/ 729256 w 1438966"/>
                <a:gd name="connsiteY1" fmla="*/ 16925 h 1432175"/>
                <a:gd name="connsiteX2" fmla="*/ 1263411 w 1438966"/>
                <a:gd name="connsiteY2" fmla="*/ 261368 h 1432175"/>
                <a:gd name="connsiteX3" fmla="*/ 1435426 w 1438966"/>
                <a:gd name="connsiteY3" fmla="*/ 723095 h 1432175"/>
                <a:gd name="connsiteX4" fmla="*/ 1109503 w 1438966"/>
                <a:gd name="connsiteY4" fmla="*/ 1085233 h 1432175"/>
                <a:gd name="connsiteX5" fmla="*/ 729256 w 1438966"/>
                <a:gd name="connsiteY5" fmla="*/ 1429265 h 1432175"/>
                <a:gd name="connsiteX6" fmla="*/ 222263 w 1438966"/>
                <a:gd name="connsiteY6" fmla="*/ 1221036 h 1432175"/>
                <a:gd name="connsiteX7" fmla="*/ 23086 w 1438966"/>
                <a:gd name="connsiteY7" fmla="*/ 723095 h 1432175"/>
                <a:gd name="connsiteX0" fmla="*/ 23086 w 1492024"/>
                <a:gd name="connsiteY0" fmla="*/ 723095 h 1432175"/>
                <a:gd name="connsiteX1" fmla="*/ 729256 w 1492024"/>
                <a:gd name="connsiteY1" fmla="*/ 16925 h 1432175"/>
                <a:gd name="connsiteX2" fmla="*/ 1263411 w 1492024"/>
                <a:gd name="connsiteY2" fmla="*/ 261368 h 1432175"/>
                <a:gd name="connsiteX3" fmla="*/ 1489747 w 1492024"/>
                <a:gd name="connsiteY3" fmla="*/ 723095 h 1432175"/>
                <a:gd name="connsiteX4" fmla="*/ 1109503 w 1492024"/>
                <a:gd name="connsiteY4" fmla="*/ 1085233 h 1432175"/>
                <a:gd name="connsiteX5" fmla="*/ 729256 w 1492024"/>
                <a:gd name="connsiteY5" fmla="*/ 1429265 h 1432175"/>
                <a:gd name="connsiteX6" fmla="*/ 222263 w 1492024"/>
                <a:gd name="connsiteY6" fmla="*/ 1221036 h 1432175"/>
                <a:gd name="connsiteX7" fmla="*/ 23086 w 1492024"/>
                <a:gd name="connsiteY7" fmla="*/ 723095 h 1432175"/>
                <a:gd name="connsiteX0" fmla="*/ 23086 w 1491219"/>
                <a:gd name="connsiteY0" fmla="*/ 719305 h 1428385"/>
                <a:gd name="connsiteX1" fmla="*/ 729256 w 1491219"/>
                <a:gd name="connsiteY1" fmla="*/ 13135 h 1428385"/>
                <a:gd name="connsiteX2" fmla="*/ 1181929 w 1491219"/>
                <a:gd name="connsiteY2" fmla="*/ 293792 h 1428385"/>
                <a:gd name="connsiteX3" fmla="*/ 1489747 w 1491219"/>
                <a:gd name="connsiteY3" fmla="*/ 719305 h 1428385"/>
                <a:gd name="connsiteX4" fmla="*/ 1109503 w 1491219"/>
                <a:gd name="connsiteY4" fmla="*/ 1081443 h 1428385"/>
                <a:gd name="connsiteX5" fmla="*/ 729256 w 1491219"/>
                <a:gd name="connsiteY5" fmla="*/ 1425475 h 1428385"/>
                <a:gd name="connsiteX6" fmla="*/ 222263 w 1491219"/>
                <a:gd name="connsiteY6" fmla="*/ 1217246 h 1428385"/>
                <a:gd name="connsiteX7" fmla="*/ 23086 w 1491219"/>
                <a:gd name="connsiteY7" fmla="*/ 719305 h 1428385"/>
                <a:gd name="connsiteX0" fmla="*/ 23086 w 1491662"/>
                <a:gd name="connsiteY0" fmla="*/ 719305 h 1428385"/>
                <a:gd name="connsiteX1" fmla="*/ 729256 w 1491662"/>
                <a:gd name="connsiteY1" fmla="*/ 13135 h 1428385"/>
                <a:gd name="connsiteX2" fmla="*/ 1181929 w 1491662"/>
                <a:gd name="connsiteY2" fmla="*/ 293792 h 1428385"/>
                <a:gd name="connsiteX3" fmla="*/ 1489747 w 1491662"/>
                <a:gd name="connsiteY3" fmla="*/ 719305 h 1428385"/>
                <a:gd name="connsiteX4" fmla="*/ 1109503 w 1491662"/>
                <a:gd name="connsiteY4" fmla="*/ 1081443 h 1428385"/>
                <a:gd name="connsiteX5" fmla="*/ 729256 w 1491662"/>
                <a:gd name="connsiteY5" fmla="*/ 1425475 h 1428385"/>
                <a:gd name="connsiteX6" fmla="*/ 222263 w 1491662"/>
                <a:gd name="connsiteY6" fmla="*/ 1217246 h 1428385"/>
                <a:gd name="connsiteX7" fmla="*/ 23086 w 1491662"/>
                <a:gd name="connsiteY7" fmla="*/ 719305 h 1428385"/>
                <a:gd name="connsiteX0" fmla="*/ 23086 w 1491662"/>
                <a:gd name="connsiteY0" fmla="*/ 715831 h 1424911"/>
                <a:gd name="connsiteX1" fmla="*/ 729256 w 1491662"/>
                <a:gd name="connsiteY1" fmla="*/ 9661 h 1424911"/>
                <a:gd name="connsiteX2" fmla="*/ 1181929 w 1491662"/>
                <a:gd name="connsiteY2" fmla="*/ 290318 h 1424911"/>
                <a:gd name="connsiteX3" fmla="*/ 1489747 w 1491662"/>
                <a:gd name="connsiteY3" fmla="*/ 715831 h 1424911"/>
                <a:gd name="connsiteX4" fmla="*/ 1109503 w 1491662"/>
                <a:gd name="connsiteY4" fmla="*/ 1077969 h 1424911"/>
                <a:gd name="connsiteX5" fmla="*/ 729256 w 1491662"/>
                <a:gd name="connsiteY5" fmla="*/ 1422001 h 1424911"/>
                <a:gd name="connsiteX6" fmla="*/ 222263 w 1491662"/>
                <a:gd name="connsiteY6" fmla="*/ 1213772 h 1424911"/>
                <a:gd name="connsiteX7" fmla="*/ 23086 w 1491662"/>
                <a:gd name="connsiteY7" fmla="*/ 715831 h 1424911"/>
                <a:gd name="connsiteX0" fmla="*/ 11335 w 1479911"/>
                <a:gd name="connsiteY0" fmla="*/ 602287 h 1311367"/>
                <a:gd name="connsiteX1" fmla="*/ 518329 w 1479911"/>
                <a:gd name="connsiteY1" fmla="*/ 13812 h 1311367"/>
                <a:gd name="connsiteX2" fmla="*/ 1170178 w 1479911"/>
                <a:gd name="connsiteY2" fmla="*/ 176774 h 1311367"/>
                <a:gd name="connsiteX3" fmla="*/ 1477996 w 1479911"/>
                <a:gd name="connsiteY3" fmla="*/ 602287 h 1311367"/>
                <a:gd name="connsiteX4" fmla="*/ 1097752 w 1479911"/>
                <a:gd name="connsiteY4" fmla="*/ 964425 h 1311367"/>
                <a:gd name="connsiteX5" fmla="*/ 717505 w 1479911"/>
                <a:gd name="connsiteY5" fmla="*/ 1308457 h 1311367"/>
                <a:gd name="connsiteX6" fmla="*/ 210512 w 1479911"/>
                <a:gd name="connsiteY6" fmla="*/ 1100228 h 1311367"/>
                <a:gd name="connsiteX7" fmla="*/ 11335 w 1479911"/>
                <a:gd name="connsiteY7" fmla="*/ 602287 h 1311367"/>
                <a:gd name="connsiteX0" fmla="*/ 17558 w 1486134"/>
                <a:gd name="connsiteY0" fmla="*/ 645596 h 1354676"/>
                <a:gd name="connsiteX1" fmla="*/ 633193 w 1486134"/>
                <a:gd name="connsiteY1" fmla="*/ 11853 h 1354676"/>
                <a:gd name="connsiteX2" fmla="*/ 1176401 w 1486134"/>
                <a:gd name="connsiteY2" fmla="*/ 220083 h 1354676"/>
                <a:gd name="connsiteX3" fmla="*/ 1484219 w 1486134"/>
                <a:gd name="connsiteY3" fmla="*/ 645596 h 1354676"/>
                <a:gd name="connsiteX4" fmla="*/ 1103975 w 1486134"/>
                <a:gd name="connsiteY4" fmla="*/ 1007734 h 1354676"/>
                <a:gd name="connsiteX5" fmla="*/ 723728 w 1486134"/>
                <a:gd name="connsiteY5" fmla="*/ 1351766 h 1354676"/>
                <a:gd name="connsiteX6" fmla="*/ 216735 w 1486134"/>
                <a:gd name="connsiteY6" fmla="*/ 1143537 h 1354676"/>
                <a:gd name="connsiteX7" fmla="*/ 17558 w 1486134"/>
                <a:gd name="connsiteY7" fmla="*/ 645596 h 1354676"/>
                <a:gd name="connsiteX0" fmla="*/ 17558 w 1486134"/>
                <a:gd name="connsiteY0" fmla="*/ 659413 h 1368493"/>
                <a:gd name="connsiteX1" fmla="*/ 633193 w 1486134"/>
                <a:gd name="connsiteY1" fmla="*/ 25670 h 1368493"/>
                <a:gd name="connsiteX2" fmla="*/ 1176401 w 1486134"/>
                <a:gd name="connsiteY2" fmla="*/ 233900 h 1368493"/>
                <a:gd name="connsiteX3" fmla="*/ 1484219 w 1486134"/>
                <a:gd name="connsiteY3" fmla="*/ 659413 h 1368493"/>
                <a:gd name="connsiteX4" fmla="*/ 1103975 w 1486134"/>
                <a:gd name="connsiteY4" fmla="*/ 1021551 h 1368493"/>
                <a:gd name="connsiteX5" fmla="*/ 723728 w 1486134"/>
                <a:gd name="connsiteY5" fmla="*/ 1365583 h 1368493"/>
                <a:gd name="connsiteX6" fmla="*/ 216735 w 1486134"/>
                <a:gd name="connsiteY6" fmla="*/ 1157354 h 1368493"/>
                <a:gd name="connsiteX7" fmla="*/ 17558 w 1486134"/>
                <a:gd name="connsiteY7" fmla="*/ 659413 h 1368493"/>
                <a:gd name="connsiteX0" fmla="*/ 11272 w 1479848"/>
                <a:gd name="connsiteY0" fmla="*/ 659413 h 1366902"/>
                <a:gd name="connsiteX1" fmla="*/ 626907 w 1479848"/>
                <a:gd name="connsiteY1" fmla="*/ 25670 h 1366902"/>
                <a:gd name="connsiteX2" fmla="*/ 1170115 w 1479848"/>
                <a:gd name="connsiteY2" fmla="*/ 233900 h 1366902"/>
                <a:gd name="connsiteX3" fmla="*/ 1477933 w 1479848"/>
                <a:gd name="connsiteY3" fmla="*/ 659413 h 1366902"/>
                <a:gd name="connsiteX4" fmla="*/ 1097689 w 1479848"/>
                <a:gd name="connsiteY4" fmla="*/ 1021551 h 1366902"/>
                <a:gd name="connsiteX5" fmla="*/ 717442 w 1479848"/>
                <a:gd name="connsiteY5" fmla="*/ 1365583 h 1366902"/>
                <a:gd name="connsiteX6" fmla="*/ 264770 w 1479848"/>
                <a:gd name="connsiteY6" fmla="*/ 1121140 h 1366902"/>
                <a:gd name="connsiteX7" fmla="*/ 11272 w 1479848"/>
                <a:gd name="connsiteY7" fmla="*/ 659413 h 1366902"/>
                <a:gd name="connsiteX0" fmla="*/ 18522 w 1387510"/>
                <a:gd name="connsiteY0" fmla="*/ 429299 h 1345017"/>
                <a:gd name="connsiteX1" fmla="*/ 534569 w 1387510"/>
                <a:gd name="connsiteY1" fmla="*/ 3785 h 1345017"/>
                <a:gd name="connsiteX2" fmla="*/ 1077777 w 1387510"/>
                <a:gd name="connsiteY2" fmla="*/ 212015 h 1345017"/>
                <a:gd name="connsiteX3" fmla="*/ 1385595 w 1387510"/>
                <a:gd name="connsiteY3" fmla="*/ 637528 h 1345017"/>
                <a:gd name="connsiteX4" fmla="*/ 1005351 w 1387510"/>
                <a:gd name="connsiteY4" fmla="*/ 999666 h 1345017"/>
                <a:gd name="connsiteX5" fmla="*/ 625104 w 1387510"/>
                <a:gd name="connsiteY5" fmla="*/ 1343698 h 1345017"/>
                <a:gd name="connsiteX6" fmla="*/ 172432 w 1387510"/>
                <a:gd name="connsiteY6" fmla="*/ 1099255 h 1345017"/>
                <a:gd name="connsiteX7" fmla="*/ 18522 w 1387510"/>
                <a:gd name="connsiteY7" fmla="*/ 429299 h 1345017"/>
                <a:gd name="connsiteX0" fmla="*/ 18522 w 1387510"/>
                <a:gd name="connsiteY0" fmla="*/ 429299 h 1300270"/>
                <a:gd name="connsiteX1" fmla="*/ 534569 w 1387510"/>
                <a:gd name="connsiteY1" fmla="*/ 3785 h 1300270"/>
                <a:gd name="connsiteX2" fmla="*/ 1077777 w 1387510"/>
                <a:gd name="connsiteY2" fmla="*/ 212015 h 1300270"/>
                <a:gd name="connsiteX3" fmla="*/ 1385595 w 1387510"/>
                <a:gd name="connsiteY3" fmla="*/ 637528 h 1300270"/>
                <a:gd name="connsiteX4" fmla="*/ 1005351 w 1387510"/>
                <a:gd name="connsiteY4" fmla="*/ 999666 h 1300270"/>
                <a:gd name="connsiteX5" fmla="*/ 634157 w 1387510"/>
                <a:gd name="connsiteY5" fmla="*/ 1298431 h 1300270"/>
                <a:gd name="connsiteX6" fmla="*/ 172432 w 1387510"/>
                <a:gd name="connsiteY6" fmla="*/ 1099255 h 1300270"/>
                <a:gd name="connsiteX7" fmla="*/ 18522 w 1387510"/>
                <a:gd name="connsiteY7" fmla="*/ 429299 h 1300270"/>
                <a:gd name="connsiteX0" fmla="*/ 18522 w 1389168"/>
                <a:gd name="connsiteY0" fmla="*/ 429299 h 1300270"/>
                <a:gd name="connsiteX1" fmla="*/ 534569 w 1389168"/>
                <a:gd name="connsiteY1" fmla="*/ 3785 h 1300270"/>
                <a:gd name="connsiteX2" fmla="*/ 1077777 w 1389168"/>
                <a:gd name="connsiteY2" fmla="*/ 212015 h 1300270"/>
                <a:gd name="connsiteX3" fmla="*/ 1385595 w 1389168"/>
                <a:gd name="connsiteY3" fmla="*/ 637528 h 1300270"/>
                <a:gd name="connsiteX4" fmla="*/ 1005351 w 1389168"/>
                <a:gd name="connsiteY4" fmla="*/ 999666 h 1300270"/>
                <a:gd name="connsiteX5" fmla="*/ 634157 w 1389168"/>
                <a:gd name="connsiteY5" fmla="*/ 1298431 h 1300270"/>
                <a:gd name="connsiteX6" fmla="*/ 172432 w 1389168"/>
                <a:gd name="connsiteY6" fmla="*/ 1099255 h 1300270"/>
                <a:gd name="connsiteX7" fmla="*/ 18522 w 1389168"/>
                <a:gd name="connsiteY7" fmla="*/ 429299 h 1300270"/>
                <a:gd name="connsiteX0" fmla="*/ 18522 w 1389168"/>
                <a:gd name="connsiteY0" fmla="*/ 429299 h 1300270"/>
                <a:gd name="connsiteX1" fmla="*/ 534569 w 1389168"/>
                <a:gd name="connsiteY1" fmla="*/ 3785 h 1300270"/>
                <a:gd name="connsiteX2" fmla="*/ 1077777 w 1389168"/>
                <a:gd name="connsiteY2" fmla="*/ 212015 h 1300270"/>
                <a:gd name="connsiteX3" fmla="*/ 1385595 w 1389168"/>
                <a:gd name="connsiteY3" fmla="*/ 637528 h 1300270"/>
                <a:gd name="connsiteX4" fmla="*/ 1005351 w 1389168"/>
                <a:gd name="connsiteY4" fmla="*/ 999666 h 1300270"/>
                <a:gd name="connsiteX5" fmla="*/ 634157 w 1389168"/>
                <a:gd name="connsiteY5" fmla="*/ 1298431 h 1300270"/>
                <a:gd name="connsiteX6" fmla="*/ 172432 w 1389168"/>
                <a:gd name="connsiteY6" fmla="*/ 1099255 h 1300270"/>
                <a:gd name="connsiteX7" fmla="*/ 18522 w 1389168"/>
                <a:gd name="connsiteY7" fmla="*/ 429299 h 1300270"/>
                <a:gd name="connsiteX0" fmla="*/ 18522 w 1389168"/>
                <a:gd name="connsiteY0" fmla="*/ 429299 h 1298451"/>
                <a:gd name="connsiteX1" fmla="*/ 534569 w 1389168"/>
                <a:gd name="connsiteY1" fmla="*/ 3785 h 1298451"/>
                <a:gd name="connsiteX2" fmla="*/ 1077777 w 1389168"/>
                <a:gd name="connsiteY2" fmla="*/ 212015 h 1298451"/>
                <a:gd name="connsiteX3" fmla="*/ 1385595 w 1389168"/>
                <a:gd name="connsiteY3" fmla="*/ 637528 h 1298451"/>
                <a:gd name="connsiteX4" fmla="*/ 1005351 w 1389168"/>
                <a:gd name="connsiteY4" fmla="*/ 1090200 h 1298451"/>
                <a:gd name="connsiteX5" fmla="*/ 634157 w 1389168"/>
                <a:gd name="connsiteY5" fmla="*/ 1298431 h 1298451"/>
                <a:gd name="connsiteX6" fmla="*/ 172432 w 1389168"/>
                <a:gd name="connsiteY6" fmla="*/ 1099255 h 1298451"/>
                <a:gd name="connsiteX7" fmla="*/ 18522 w 1389168"/>
                <a:gd name="connsiteY7" fmla="*/ 429299 h 1298451"/>
                <a:gd name="connsiteX0" fmla="*/ 18522 w 1389168"/>
                <a:gd name="connsiteY0" fmla="*/ 429299 h 1298451"/>
                <a:gd name="connsiteX1" fmla="*/ 534569 w 1389168"/>
                <a:gd name="connsiteY1" fmla="*/ 3785 h 1298451"/>
                <a:gd name="connsiteX2" fmla="*/ 1077777 w 1389168"/>
                <a:gd name="connsiteY2" fmla="*/ 212015 h 1298451"/>
                <a:gd name="connsiteX3" fmla="*/ 1385595 w 1389168"/>
                <a:gd name="connsiteY3" fmla="*/ 637528 h 1298451"/>
                <a:gd name="connsiteX4" fmla="*/ 1005351 w 1389168"/>
                <a:gd name="connsiteY4" fmla="*/ 1090200 h 1298451"/>
                <a:gd name="connsiteX5" fmla="*/ 570782 w 1389168"/>
                <a:gd name="connsiteY5" fmla="*/ 1298431 h 1298451"/>
                <a:gd name="connsiteX6" fmla="*/ 172432 w 1389168"/>
                <a:gd name="connsiteY6" fmla="*/ 1099255 h 1298451"/>
                <a:gd name="connsiteX7" fmla="*/ 18522 w 1389168"/>
                <a:gd name="connsiteY7" fmla="*/ 429299 h 1298451"/>
                <a:gd name="connsiteX0" fmla="*/ 44205 w 1414851"/>
                <a:gd name="connsiteY0" fmla="*/ 429299 h 1298451"/>
                <a:gd name="connsiteX1" fmla="*/ 560252 w 1414851"/>
                <a:gd name="connsiteY1" fmla="*/ 3785 h 1298451"/>
                <a:gd name="connsiteX2" fmla="*/ 1103460 w 1414851"/>
                <a:gd name="connsiteY2" fmla="*/ 212015 h 1298451"/>
                <a:gd name="connsiteX3" fmla="*/ 1411278 w 1414851"/>
                <a:gd name="connsiteY3" fmla="*/ 637528 h 1298451"/>
                <a:gd name="connsiteX4" fmla="*/ 1031034 w 1414851"/>
                <a:gd name="connsiteY4" fmla="*/ 1090200 h 1298451"/>
                <a:gd name="connsiteX5" fmla="*/ 596465 w 1414851"/>
                <a:gd name="connsiteY5" fmla="*/ 1298431 h 1298451"/>
                <a:gd name="connsiteX6" fmla="*/ 107580 w 1414851"/>
                <a:gd name="connsiteY6" fmla="*/ 1099255 h 1298451"/>
                <a:gd name="connsiteX7" fmla="*/ 44205 w 1414851"/>
                <a:gd name="connsiteY7" fmla="*/ 429299 h 1298451"/>
                <a:gd name="connsiteX0" fmla="*/ 44205 w 1414851"/>
                <a:gd name="connsiteY0" fmla="*/ 429299 h 1298473"/>
                <a:gd name="connsiteX1" fmla="*/ 560252 w 1414851"/>
                <a:gd name="connsiteY1" fmla="*/ 3785 h 1298473"/>
                <a:gd name="connsiteX2" fmla="*/ 1103460 w 1414851"/>
                <a:gd name="connsiteY2" fmla="*/ 212015 h 1298473"/>
                <a:gd name="connsiteX3" fmla="*/ 1411278 w 1414851"/>
                <a:gd name="connsiteY3" fmla="*/ 637528 h 1298473"/>
                <a:gd name="connsiteX4" fmla="*/ 1031034 w 1414851"/>
                <a:gd name="connsiteY4" fmla="*/ 1090200 h 1298473"/>
                <a:gd name="connsiteX5" fmla="*/ 596465 w 1414851"/>
                <a:gd name="connsiteY5" fmla="*/ 1298431 h 1298473"/>
                <a:gd name="connsiteX6" fmla="*/ 107580 w 1414851"/>
                <a:gd name="connsiteY6" fmla="*/ 1099255 h 1298473"/>
                <a:gd name="connsiteX7" fmla="*/ 44205 w 1414851"/>
                <a:gd name="connsiteY7" fmla="*/ 429299 h 1298473"/>
                <a:gd name="connsiteX0" fmla="*/ 60049 w 1430695"/>
                <a:gd name="connsiteY0" fmla="*/ 429299 h 1298473"/>
                <a:gd name="connsiteX1" fmla="*/ 576096 w 1430695"/>
                <a:gd name="connsiteY1" fmla="*/ 3785 h 1298473"/>
                <a:gd name="connsiteX2" fmla="*/ 1119304 w 1430695"/>
                <a:gd name="connsiteY2" fmla="*/ 212015 h 1298473"/>
                <a:gd name="connsiteX3" fmla="*/ 1427122 w 1430695"/>
                <a:gd name="connsiteY3" fmla="*/ 637528 h 1298473"/>
                <a:gd name="connsiteX4" fmla="*/ 1046878 w 1430695"/>
                <a:gd name="connsiteY4" fmla="*/ 1090200 h 1298473"/>
                <a:gd name="connsiteX5" fmla="*/ 612309 w 1430695"/>
                <a:gd name="connsiteY5" fmla="*/ 1298431 h 1298473"/>
                <a:gd name="connsiteX6" fmla="*/ 123424 w 1430695"/>
                <a:gd name="connsiteY6" fmla="*/ 1099255 h 1298473"/>
                <a:gd name="connsiteX7" fmla="*/ 60049 w 1430695"/>
                <a:gd name="connsiteY7" fmla="*/ 429299 h 1298473"/>
                <a:gd name="connsiteX0" fmla="*/ 60049 w 1430695"/>
                <a:gd name="connsiteY0" fmla="*/ 429299 h 1298473"/>
                <a:gd name="connsiteX1" fmla="*/ 576096 w 1430695"/>
                <a:gd name="connsiteY1" fmla="*/ 3785 h 1298473"/>
                <a:gd name="connsiteX2" fmla="*/ 1119304 w 1430695"/>
                <a:gd name="connsiteY2" fmla="*/ 212015 h 1298473"/>
                <a:gd name="connsiteX3" fmla="*/ 1427122 w 1430695"/>
                <a:gd name="connsiteY3" fmla="*/ 637528 h 1298473"/>
                <a:gd name="connsiteX4" fmla="*/ 1046878 w 1430695"/>
                <a:gd name="connsiteY4" fmla="*/ 1090200 h 1298473"/>
                <a:gd name="connsiteX5" fmla="*/ 612309 w 1430695"/>
                <a:gd name="connsiteY5" fmla="*/ 1298431 h 1298473"/>
                <a:gd name="connsiteX6" fmla="*/ 123424 w 1430695"/>
                <a:gd name="connsiteY6" fmla="*/ 1099255 h 1298473"/>
                <a:gd name="connsiteX7" fmla="*/ 60049 w 1430695"/>
                <a:gd name="connsiteY7" fmla="*/ 429299 h 1298473"/>
                <a:gd name="connsiteX0" fmla="*/ 60049 w 1430695"/>
                <a:gd name="connsiteY0" fmla="*/ 429299 h 1298473"/>
                <a:gd name="connsiteX1" fmla="*/ 576096 w 1430695"/>
                <a:gd name="connsiteY1" fmla="*/ 3785 h 1298473"/>
                <a:gd name="connsiteX2" fmla="*/ 1119304 w 1430695"/>
                <a:gd name="connsiteY2" fmla="*/ 212015 h 1298473"/>
                <a:gd name="connsiteX3" fmla="*/ 1427122 w 1430695"/>
                <a:gd name="connsiteY3" fmla="*/ 637528 h 1298473"/>
                <a:gd name="connsiteX4" fmla="*/ 1046878 w 1430695"/>
                <a:gd name="connsiteY4" fmla="*/ 1090200 h 1298473"/>
                <a:gd name="connsiteX5" fmla="*/ 612309 w 1430695"/>
                <a:gd name="connsiteY5" fmla="*/ 1298431 h 1298473"/>
                <a:gd name="connsiteX6" fmla="*/ 123424 w 1430695"/>
                <a:gd name="connsiteY6" fmla="*/ 1099255 h 1298473"/>
                <a:gd name="connsiteX7" fmla="*/ 60049 w 1430695"/>
                <a:gd name="connsiteY7" fmla="*/ 429299 h 129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0695" h="1298473">
                  <a:moveTo>
                    <a:pt x="60049" y="429299"/>
                  </a:moveTo>
                  <a:cubicBezTo>
                    <a:pt x="171708" y="165240"/>
                    <a:pt x="263752" y="39999"/>
                    <a:pt x="576096" y="3785"/>
                  </a:cubicBezTo>
                  <a:cubicBezTo>
                    <a:pt x="888440" y="-32429"/>
                    <a:pt x="874861" y="202962"/>
                    <a:pt x="1119304" y="212015"/>
                  </a:cubicBezTo>
                  <a:cubicBezTo>
                    <a:pt x="1291320" y="248229"/>
                    <a:pt x="1457300" y="368941"/>
                    <a:pt x="1427122" y="637528"/>
                  </a:cubicBezTo>
                  <a:cubicBezTo>
                    <a:pt x="1369783" y="933275"/>
                    <a:pt x="1164573" y="972505"/>
                    <a:pt x="1046878" y="1090200"/>
                  </a:cubicBezTo>
                  <a:cubicBezTo>
                    <a:pt x="929183" y="1207895"/>
                    <a:pt x="766218" y="1296922"/>
                    <a:pt x="612309" y="1298431"/>
                  </a:cubicBezTo>
                  <a:cubicBezTo>
                    <a:pt x="458400" y="1299940"/>
                    <a:pt x="268279" y="1262218"/>
                    <a:pt x="123424" y="1099255"/>
                  </a:cubicBezTo>
                  <a:cubicBezTo>
                    <a:pt x="5729" y="981560"/>
                    <a:pt x="-51610" y="693358"/>
                    <a:pt x="60049" y="4292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BDC800CA-36A5-4932-A4A6-FBB31170CF04}"/>
                </a:ext>
              </a:extLst>
            </p:cNvPr>
            <p:cNvSpPr/>
            <p:nvPr/>
          </p:nvSpPr>
          <p:spPr>
            <a:xfrm>
              <a:off x="6706673" y="3557473"/>
              <a:ext cx="258243" cy="2582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1610606-5664-46F0-939A-99DA66C37ACF}"/>
              </a:ext>
            </a:extLst>
          </p:cNvPr>
          <p:cNvGrpSpPr/>
          <p:nvPr/>
        </p:nvGrpSpPr>
        <p:grpSpPr>
          <a:xfrm rot="2435546">
            <a:off x="4154467" y="2080752"/>
            <a:ext cx="610549" cy="2121225"/>
            <a:chOff x="3996689" y="2386001"/>
            <a:chExt cx="728344" cy="2683192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A9DAA3D-D543-46A8-B3AE-C3BC51EE5A5C}"/>
                </a:ext>
              </a:extLst>
            </p:cNvPr>
            <p:cNvSpPr/>
            <p:nvPr/>
          </p:nvSpPr>
          <p:spPr>
            <a:xfrm>
              <a:off x="3996689" y="2386001"/>
              <a:ext cx="728344" cy="1631633"/>
            </a:xfrm>
            <a:custGeom>
              <a:avLst/>
              <a:gdLst>
                <a:gd name="connsiteX0" fmla="*/ 590643 w 728344"/>
                <a:gd name="connsiteY0" fmla="*/ 141923 h 1631633"/>
                <a:gd name="connsiteX1" fmla="*/ 562068 w 728344"/>
                <a:gd name="connsiteY1" fmla="*/ 165735 h 1631633"/>
                <a:gd name="connsiteX2" fmla="*/ 562068 w 728344"/>
                <a:gd name="connsiteY2" fmla="*/ 782955 h 1631633"/>
                <a:gd name="connsiteX3" fmla="*/ 590643 w 728344"/>
                <a:gd name="connsiteY3" fmla="*/ 806768 h 1631633"/>
                <a:gd name="connsiteX4" fmla="*/ 619218 w 728344"/>
                <a:gd name="connsiteY4" fmla="*/ 782955 h 1631633"/>
                <a:gd name="connsiteX5" fmla="*/ 619218 w 728344"/>
                <a:gd name="connsiteY5" fmla="*/ 165735 h 1631633"/>
                <a:gd name="connsiteX6" fmla="*/ 590643 w 728344"/>
                <a:gd name="connsiteY6" fmla="*/ 141923 h 1631633"/>
                <a:gd name="connsiteX7" fmla="*/ 479201 w 728344"/>
                <a:gd name="connsiteY7" fmla="*/ 141923 h 1631633"/>
                <a:gd name="connsiteX8" fmla="*/ 450626 w 728344"/>
                <a:gd name="connsiteY8" fmla="*/ 165735 h 1631633"/>
                <a:gd name="connsiteX9" fmla="*/ 450626 w 728344"/>
                <a:gd name="connsiteY9" fmla="*/ 782955 h 1631633"/>
                <a:gd name="connsiteX10" fmla="*/ 479201 w 728344"/>
                <a:gd name="connsiteY10" fmla="*/ 806768 h 1631633"/>
                <a:gd name="connsiteX11" fmla="*/ 507776 w 728344"/>
                <a:gd name="connsiteY11" fmla="*/ 782955 h 1631633"/>
                <a:gd name="connsiteX12" fmla="*/ 507776 w 728344"/>
                <a:gd name="connsiteY12" fmla="*/ 165735 h 1631633"/>
                <a:gd name="connsiteX13" fmla="*/ 479201 w 728344"/>
                <a:gd name="connsiteY13" fmla="*/ 141923 h 1631633"/>
                <a:gd name="connsiteX14" fmla="*/ 367758 w 728344"/>
                <a:gd name="connsiteY14" fmla="*/ 141923 h 1631633"/>
                <a:gd name="connsiteX15" fmla="*/ 339183 w 728344"/>
                <a:gd name="connsiteY15" fmla="*/ 165735 h 1631633"/>
                <a:gd name="connsiteX16" fmla="*/ 339183 w 728344"/>
                <a:gd name="connsiteY16" fmla="*/ 782955 h 1631633"/>
                <a:gd name="connsiteX17" fmla="*/ 367758 w 728344"/>
                <a:gd name="connsiteY17" fmla="*/ 806768 h 1631633"/>
                <a:gd name="connsiteX18" fmla="*/ 396333 w 728344"/>
                <a:gd name="connsiteY18" fmla="*/ 782955 h 1631633"/>
                <a:gd name="connsiteX19" fmla="*/ 396333 w 728344"/>
                <a:gd name="connsiteY19" fmla="*/ 165735 h 1631633"/>
                <a:gd name="connsiteX20" fmla="*/ 367758 w 728344"/>
                <a:gd name="connsiteY20" fmla="*/ 141923 h 1631633"/>
                <a:gd name="connsiteX21" fmla="*/ 256315 w 728344"/>
                <a:gd name="connsiteY21" fmla="*/ 141923 h 1631633"/>
                <a:gd name="connsiteX22" fmla="*/ 227740 w 728344"/>
                <a:gd name="connsiteY22" fmla="*/ 165735 h 1631633"/>
                <a:gd name="connsiteX23" fmla="*/ 227740 w 728344"/>
                <a:gd name="connsiteY23" fmla="*/ 782955 h 1631633"/>
                <a:gd name="connsiteX24" fmla="*/ 256315 w 728344"/>
                <a:gd name="connsiteY24" fmla="*/ 806768 h 1631633"/>
                <a:gd name="connsiteX25" fmla="*/ 284890 w 728344"/>
                <a:gd name="connsiteY25" fmla="*/ 782955 h 1631633"/>
                <a:gd name="connsiteX26" fmla="*/ 284890 w 728344"/>
                <a:gd name="connsiteY26" fmla="*/ 165735 h 1631633"/>
                <a:gd name="connsiteX27" fmla="*/ 256315 w 728344"/>
                <a:gd name="connsiteY27" fmla="*/ 141923 h 1631633"/>
                <a:gd name="connsiteX28" fmla="*/ 144873 w 728344"/>
                <a:gd name="connsiteY28" fmla="*/ 141923 h 1631633"/>
                <a:gd name="connsiteX29" fmla="*/ 116298 w 728344"/>
                <a:gd name="connsiteY29" fmla="*/ 165735 h 1631633"/>
                <a:gd name="connsiteX30" fmla="*/ 116298 w 728344"/>
                <a:gd name="connsiteY30" fmla="*/ 782955 h 1631633"/>
                <a:gd name="connsiteX31" fmla="*/ 144873 w 728344"/>
                <a:gd name="connsiteY31" fmla="*/ 806768 h 1631633"/>
                <a:gd name="connsiteX32" fmla="*/ 173448 w 728344"/>
                <a:gd name="connsiteY32" fmla="*/ 782955 h 1631633"/>
                <a:gd name="connsiteX33" fmla="*/ 173448 w 728344"/>
                <a:gd name="connsiteY33" fmla="*/ 165735 h 1631633"/>
                <a:gd name="connsiteX34" fmla="*/ 144873 w 728344"/>
                <a:gd name="connsiteY34" fmla="*/ 141923 h 1631633"/>
                <a:gd name="connsiteX35" fmla="*/ 229646 w 728344"/>
                <a:gd name="connsiteY35" fmla="*/ 0 h 1631633"/>
                <a:gd name="connsiteX36" fmla="*/ 499203 w 728344"/>
                <a:gd name="connsiteY36" fmla="*/ 0 h 1631633"/>
                <a:gd name="connsiteX37" fmla="*/ 726851 w 728344"/>
                <a:gd name="connsiteY37" fmla="*/ 228600 h 1631633"/>
                <a:gd name="connsiteX38" fmla="*/ 688751 w 728344"/>
                <a:gd name="connsiteY38" fmla="*/ 783908 h 1631633"/>
                <a:gd name="connsiteX39" fmla="*/ 583976 w 728344"/>
                <a:gd name="connsiteY39" fmla="*/ 888683 h 1631633"/>
                <a:gd name="connsiteX40" fmla="*/ 412526 w 728344"/>
                <a:gd name="connsiteY40" fmla="*/ 888683 h 1631633"/>
                <a:gd name="connsiteX41" fmla="*/ 412526 w 728344"/>
                <a:gd name="connsiteY41" fmla="*/ 1631633 h 1631633"/>
                <a:gd name="connsiteX42" fmla="*/ 322038 w 728344"/>
                <a:gd name="connsiteY42" fmla="*/ 1631633 h 1631633"/>
                <a:gd name="connsiteX43" fmla="*/ 322038 w 728344"/>
                <a:gd name="connsiteY43" fmla="*/ 888683 h 1631633"/>
                <a:gd name="connsiteX44" fmla="*/ 143921 w 728344"/>
                <a:gd name="connsiteY44" fmla="*/ 888683 h 1631633"/>
                <a:gd name="connsiteX45" fmla="*/ 39146 w 728344"/>
                <a:gd name="connsiteY45" fmla="*/ 783908 h 1631633"/>
                <a:gd name="connsiteX46" fmla="*/ 1046 w 728344"/>
                <a:gd name="connsiteY46" fmla="*/ 228600 h 1631633"/>
                <a:gd name="connsiteX47" fmla="*/ 229646 w 728344"/>
                <a:gd name="connsiteY47" fmla="*/ 0 h 163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8344" h="1631633">
                  <a:moveTo>
                    <a:pt x="590643" y="141923"/>
                  </a:moveTo>
                  <a:cubicBezTo>
                    <a:pt x="575403" y="141923"/>
                    <a:pt x="562068" y="152400"/>
                    <a:pt x="562068" y="165735"/>
                  </a:cubicBezTo>
                  <a:lnTo>
                    <a:pt x="562068" y="782955"/>
                  </a:lnTo>
                  <a:cubicBezTo>
                    <a:pt x="562068" y="796290"/>
                    <a:pt x="574451" y="806768"/>
                    <a:pt x="590643" y="806768"/>
                  </a:cubicBezTo>
                  <a:cubicBezTo>
                    <a:pt x="605883" y="806768"/>
                    <a:pt x="619218" y="796290"/>
                    <a:pt x="619218" y="782955"/>
                  </a:cubicBezTo>
                  <a:lnTo>
                    <a:pt x="619218" y="165735"/>
                  </a:lnTo>
                  <a:cubicBezTo>
                    <a:pt x="619218" y="152400"/>
                    <a:pt x="606835" y="141923"/>
                    <a:pt x="590643" y="141923"/>
                  </a:cubicBezTo>
                  <a:close/>
                  <a:moveTo>
                    <a:pt x="479201" y="141923"/>
                  </a:moveTo>
                  <a:cubicBezTo>
                    <a:pt x="463960" y="141923"/>
                    <a:pt x="450626" y="152400"/>
                    <a:pt x="450626" y="165735"/>
                  </a:cubicBezTo>
                  <a:lnTo>
                    <a:pt x="450626" y="782955"/>
                  </a:lnTo>
                  <a:cubicBezTo>
                    <a:pt x="450626" y="796290"/>
                    <a:pt x="463008" y="806768"/>
                    <a:pt x="479201" y="806768"/>
                  </a:cubicBezTo>
                  <a:cubicBezTo>
                    <a:pt x="494440" y="806768"/>
                    <a:pt x="507776" y="796290"/>
                    <a:pt x="507776" y="782955"/>
                  </a:cubicBezTo>
                  <a:lnTo>
                    <a:pt x="507776" y="165735"/>
                  </a:lnTo>
                  <a:cubicBezTo>
                    <a:pt x="507776" y="152400"/>
                    <a:pt x="495393" y="141923"/>
                    <a:pt x="479201" y="141923"/>
                  </a:cubicBezTo>
                  <a:close/>
                  <a:moveTo>
                    <a:pt x="367758" y="141923"/>
                  </a:moveTo>
                  <a:cubicBezTo>
                    <a:pt x="352518" y="141923"/>
                    <a:pt x="339183" y="152400"/>
                    <a:pt x="339183" y="165735"/>
                  </a:cubicBezTo>
                  <a:lnTo>
                    <a:pt x="339183" y="782955"/>
                  </a:lnTo>
                  <a:cubicBezTo>
                    <a:pt x="339183" y="796290"/>
                    <a:pt x="351565" y="806768"/>
                    <a:pt x="367758" y="806768"/>
                  </a:cubicBezTo>
                  <a:cubicBezTo>
                    <a:pt x="382998" y="806768"/>
                    <a:pt x="396333" y="796290"/>
                    <a:pt x="396333" y="782955"/>
                  </a:cubicBezTo>
                  <a:lnTo>
                    <a:pt x="396333" y="165735"/>
                  </a:lnTo>
                  <a:cubicBezTo>
                    <a:pt x="396333" y="152400"/>
                    <a:pt x="383951" y="141923"/>
                    <a:pt x="367758" y="141923"/>
                  </a:cubicBezTo>
                  <a:close/>
                  <a:moveTo>
                    <a:pt x="256315" y="141923"/>
                  </a:moveTo>
                  <a:cubicBezTo>
                    <a:pt x="241076" y="141923"/>
                    <a:pt x="227740" y="152400"/>
                    <a:pt x="227740" y="165735"/>
                  </a:cubicBezTo>
                  <a:lnTo>
                    <a:pt x="227740" y="782955"/>
                  </a:lnTo>
                  <a:cubicBezTo>
                    <a:pt x="227740" y="796290"/>
                    <a:pt x="240123" y="806768"/>
                    <a:pt x="256315" y="806768"/>
                  </a:cubicBezTo>
                  <a:cubicBezTo>
                    <a:pt x="271555" y="806768"/>
                    <a:pt x="284890" y="796290"/>
                    <a:pt x="284890" y="782955"/>
                  </a:cubicBezTo>
                  <a:lnTo>
                    <a:pt x="284890" y="165735"/>
                  </a:lnTo>
                  <a:cubicBezTo>
                    <a:pt x="284890" y="152400"/>
                    <a:pt x="272508" y="141923"/>
                    <a:pt x="256315" y="141923"/>
                  </a:cubicBezTo>
                  <a:close/>
                  <a:moveTo>
                    <a:pt x="144873" y="141923"/>
                  </a:moveTo>
                  <a:cubicBezTo>
                    <a:pt x="129633" y="141923"/>
                    <a:pt x="116298" y="152400"/>
                    <a:pt x="116298" y="165735"/>
                  </a:cubicBezTo>
                  <a:lnTo>
                    <a:pt x="116298" y="782955"/>
                  </a:lnTo>
                  <a:cubicBezTo>
                    <a:pt x="116298" y="796290"/>
                    <a:pt x="128680" y="806768"/>
                    <a:pt x="144873" y="806768"/>
                  </a:cubicBezTo>
                  <a:cubicBezTo>
                    <a:pt x="160113" y="806768"/>
                    <a:pt x="173448" y="796290"/>
                    <a:pt x="173448" y="782955"/>
                  </a:cubicBezTo>
                  <a:lnTo>
                    <a:pt x="173448" y="165735"/>
                  </a:lnTo>
                  <a:cubicBezTo>
                    <a:pt x="173448" y="152400"/>
                    <a:pt x="161065" y="141923"/>
                    <a:pt x="144873" y="141923"/>
                  </a:cubicBezTo>
                  <a:close/>
                  <a:moveTo>
                    <a:pt x="229646" y="0"/>
                  </a:moveTo>
                  <a:lnTo>
                    <a:pt x="499203" y="0"/>
                  </a:lnTo>
                  <a:cubicBezTo>
                    <a:pt x="624933" y="0"/>
                    <a:pt x="743043" y="36195"/>
                    <a:pt x="726851" y="228600"/>
                  </a:cubicBezTo>
                  <a:lnTo>
                    <a:pt x="688751" y="783908"/>
                  </a:lnTo>
                  <a:cubicBezTo>
                    <a:pt x="688751" y="841058"/>
                    <a:pt x="642078" y="888683"/>
                    <a:pt x="583976" y="888683"/>
                  </a:cubicBezTo>
                  <a:lnTo>
                    <a:pt x="412526" y="888683"/>
                  </a:lnTo>
                  <a:lnTo>
                    <a:pt x="412526" y="1631633"/>
                  </a:lnTo>
                  <a:lnTo>
                    <a:pt x="322038" y="1631633"/>
                  </a:lnTo>
                  <a:lnTo>
                    <a:pt x="322038" y="888683"/>
                  </a:lnTo>
                  <a:lnTo>
                    <a:pt x="143921" y="888683"/>
                  </a:lnTo>
                  <a:cubicBezTo>
                    <a:pt x="86771" y="888683"/>
                    <a:pt x="39146" y="842010"/>
                    <a:pt x="39146" y="783908"/>
                  </a:cubicBezTo>
                  <a:lnTo>
                    <a:pt x="1046" y="228600"/>
                  </a:lnTo>
                  <a:cubicBezTo>
                    <a:pt x="-12290" y="34290"/>
                    <a:pt x="103915" y="0"/>
                    <a:pt x="22964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F2C65794-2702-455A-9957-A6DC150E5D73}"/>
                </a:ext>
              </a:extLst>
            </p:cNvPr>
            <p:cNvSpPr/>
            <p:nvPr/>
          </p:nvSpPr>
          <p:spPr>
            <a:xfrm>
              <a:off x="4273008" y="3907143"/>
              <a:ext cx="180975" cy="1162050"/>
            </a:xfrm>
            <a:custGeom>
              <a:avLst/>
              <a:gdLst>
                <a:gd name="connsiteX0" fmla="*/ 90488 w 180975"/>
                <a:gd name="connsiteY0" fmla="*/ 0 h 1162050"/>
                <a:gd name="connsiteX1" fmla="*/ 0 w 180975"/>
                <a:gd name="connsiteY1" fmla="*/ 90488 h 1162050"/>
                <a:gd name="connsiteX2" fmla="*/ 0 w 180975"/>
                <a:gd name="connsiteY2" fmla="*/ 1071563 h 1162050"/>
                <a:gd name="connsiteX3" fmla="*/ 90488 w 180975"/>
                <a:gd name="connsiteY3" fmla="*/ 1162050 h 1162050"/>
                <a:gd name="connsiteX4" fmla="*/ 180975 w 180975"/>
                <a:gd name="connsiteY4" fmla="*/ 1071563 h 1162050"/>
                <a:gd name="connsiteX5" fmla="*/ 180975 w 180975"/>
                <a:gd name="connsiteY5" fmla="*/ 90488 h 1162050"/>
                <a:gd name="connsiteX6" fmla="*/ 90488 w 180975"/>
                <a:gd name="connsiteY6" fmla="*/ 0 h 1162050"/>
                <a:gd name="connsiteX7" fmla="*/ 103822 w 180975"/>
                <a:gd name="connsiteY7" fmla="*/ 1086802 h 1162050"/>
                <a:gd name="connsiteX8" fmla="*/ 55245 w 180975"/>
                <a:gd name="connsiteY8" fmla="*/ 1063943 h 1162050"/>
                <a:gd name="connsiteX9" fmla="*/ 78105 w 180975"/>
                <a:gd name="connsiteY9" fmla="*/ 1015365 h 1162050"/>
                <a:gd name="connsiteX10" fmla="*/ 126683 w 180975"/>
                <a:gd name="connsiteY10" fmla="*/ 1038225 h 1162050"/>
                <a:gd name="connsiteX11" fmla="*/ 103822 w 180975"/>
                <a:gd name="connsiteY11" fmla="*/ 1086802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1162050">
                  <a:moveTo>
                    <a:pt x="90488" y="0"/>
                  </a:moveTo>
                  <a:cubicBezTo>
                    <a:pt x="40958" y="0"/>
                    <a:pt x="0" y="40958"/>
                    <a:pt x="0" y="90488"/>
                  </a:cubicBezTo>
                  <a:lnTo>
                    <a:pt x="0" y="1071563"/>
                  </a:lnTo>
                  <a:cubicBezTo>
                    <a:pt x="0" y="1121093"/>
                    <a:pt x="40958" y="1162050"/>
                    <a:pt x="90488" y="1162050"/>
                  </a:cubicBezTo>
                  <a:cubicBezTo>
                    <a:pt x="140017" y="1162050"/>
                    <a:pt x="180975" y="1121093"/>
                    <a:pt x="180975" y="1071563"/>
                  </a:cubicBezTo>
                  <a:lnTo>
                    <a:pt x="180975" y="90488"/>
                  </a:lnTo>
                  <a:cubicBezTo>
                    <a:pt x="180975" y="40005"/>
                    <a:pt x="140970" y="0"/>
                    <a:pt x="90488" y="0"/>
                  </a:cubicBezTo>
                  <a:close/>
                  <a:moveTo>
                    <a:pt x="103822" y="1086802"/>
                  </a:moveTo>
                  <a:cubicBezTo>
                    <a:pt x="83820" y="1094423"/>
                    <a:pt x="61913" y="1083945"/>
                    <a:pt x="55245" y="1063943"/>
                  </a:cubicBezTo>
                  <a:cubicBezTo>
                    <a:pt x="47625" y="1043940"/>
                    <a:pt x="58103" y="1022033"/>
                    <a:pt x="78105" y="1015365"/>
                  </a:cubicBezTo>
                  <a:cubicBezTo>
                    <a:pt x="98108" y="1008698"/>
                    <a:pt x="120015" y="1018223"/>
                    <a:pt x="126683" y="1038225"/>
                  </a:cubicBezTo>
                  <a:cubicBezTo>
                    <a:pt x="134303" y="1058227"/>
                    <a:pt x="123825" y="1080135"/>
                    <a:pt x="103822" y="10868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그룹 108">
            <a:extLst>
              <a:ext uri="{FF2B5EF4-FFF2-40B4-BE49-F238E27FC236}">
                <a16:creationId xmlns="" xmlns:a16="http://schemas.microsoft.com/office/drawing/2014/main" id="{B9F57C46-61DD-4D6A-AAAC-DC3D515715D3}"/>
              </a:ext>
            </a:extLst>
          </p:cNvPr>
          <p:cNvGrpSpPr/>
          <p:nvPr/>
        </p:nvGrpSpPr>
        <p:grpSpPr>
          <a:xfrm rot="20107294">
            <a:off x="4087040" y="4356445"/>
            <a:ext cx="646736" cy="576458"/>
            <a:chOff x="7322818" y="1544656"/>
            <a:chExt cx="2434437" cy="2779133"/>
          </a:xfrm>
          <a:solidFill>
            <a:schemeClr val="accent3"/>
          </a:solidFill>
        </p:grpSpPr>
        <p:sp>
          <p:nvSpPr>
            <p:cNvPr id="15" name="타원 109">
              <a:extLst>
                <a:ext uri="{FF2B5EF4-FFF2-40B4-BE49-F238E27FC236}">
                  <a16:creationId xmlns="" xmlns:a16="http://schemas.microsoft.com/office/drawing/2014/main" id="{52D08E96-F04E-4B8E-8505-79F3A3D68351}"/>
                </a:ext>
              </a:extLst>
            </p:cNvPr>
            <p:cNvSpPr/>
            <p:nvPr/>
          </p:nvSpPr>
          <p:spPr>
            <a:xfrm rot="1023001">
              <a:off x="7882224" y="2424122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10">
              <a:extLst>
                <a:ext uri="{FF2B5EF4-FFF2-40B4-BE49-F238E27FC236}">
                  <a16:creationId xmlns="" xmlns:a16="http://schemas.microsoft.com/office/drawing/2014/main" id="{C2D756F1-5B6C-44E1-9198-907D1C5ACD17}"/>
                </a:ext>
              </a:extLst>
            </p:cNvPr>
            <p:cNvSpPr/>
            <p:nvPr/>
          </p:nvSpPr>
          <p:spPr>
            <a:xfrm rot="1023001">
              <a:off x="8340738" y="2465286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11">
              <a:extLst>
                <a:ext uri="{FF2B5EF4-FFF2-40B4-BE49-F238E27FC236}">
                  <a16:creationId xmlns="" xmlns:a16="http://schemas.microsoft.com/office/drawing/2014/main" id="{17E5A63A-B328-4225-BDD2-BE659D6D2722}"/>
                </a:ext>
              </a:extLst>
            </p:cNvPr>
            <p:cNvSpPr/>
            <p:nvPr/>
          </p:nvSpPr>
          <p:spPr>
            <a:xfrm>
              <a:off x="7870936" y="2805575"/>
              <a:ext cx="1345565" cy="1518214"/>
            </a:xfrm>
            <a:custGeom>
              <a:avLst/>
              <a:gdLst>
                <a:gd name="connsiteX0" fmla="*/ 854110 w 1396721"/>
                <a:gd name="connsiteY0" fmla="*/ 70339 h 1487156"/>
                <a:gd name="connsiteX1" fmla="*/ 854110 w 1396721"/>
                <a:gd name="connsiteY1" fmla="*/ 0 h 1487156"/>
                <a:gd name="connsiteX2" fmla="*/ 864158 w 1396721"/>
                <a:gd name="connsiteY2" fmla="*/ 472273 h 1487156"/>
                <a:gd name="connsiteX3" fmla="*/ 1165609 w 1396721"/>
                <a:gd name="connsiteY3" fmla="*/ 291403 h 1487156"/>
                <a:gd name="connsiteX4" fmla="*/ 1396721 w 1396721"/>
                <a:gd name="connsiteY4" fmla="*/ 462225 h 1487156"/>
                <a:gd name="connsiteX5" fmla="*/ 954593 w 1396721"/>
                <a:gd name="connsiteY5" fmla="*/ 693337 h 1487156"/>
                <a:gd name="connsiteX6" fmla="*/ 1034980 w 1396721"/>
                <a:gd name="connsiteY6" fmla="*/ 844062 h 1487156"/>
                <a:gd name="connsiteX7" fmla="*/ 813916 w 1396721"/>
                <a:gd name="connsiteY7" fmla="*/ 844062 h 1487156"/>
                <a:gd name="connsiteX8" fmla="*/ 793820 w 1396721"/>
                <a:gd name="connsiteY8" fmla="*/ 1165609 h 1487156"/>
                <a:gd name="connsiteX9" fmla="*/ 884255 w 1396721"/>
                <a:gd name="connsiteY9" fmla="*/ 1195754 h 1487156"/>
                <a:gd name="connsiteX10" fmla="*/ 763674 w 1396721"/>
                <a:gd name="connsiteY10" fmla="*/ 1487156 h 1487156"/>
                <a:gd name="connsiteX11" fmla="*/ 90435 w 1396721"/>
                <a:gd name="connsiteY11" fmla="*/ 1416818 h 1487156"/>
                <a:gd name="connsiteX12" fmla="*/ 60290 w 1396721"/>
                <a:gd name="connsiteY12" fmla="*/ 924449 h 1487156"/>
                <a:gd name="connsiteX13" fmla="*/ 180870 w 1396721"/>
                <a:gd name="connsiteY13" fmla="*/ 1024932 h 1487156"/>
                <a:gd name="connsiteX14" fmla="*/ 271305 w 1396721"/>
                <a:gd name="connsiteY14" fmla="*/ 703385 h 1487156"/>
                <a:gd name="connsiteX15" fmla="*/ 0 w 1396721"/>
                <a:gd name="connsiteY15" fmla="*/ 241161 h 1487156"/>
                <a:gd name="connsiteX16" fmla="*/ 301450 w 1396721"/>
                <a:gd name="connsiteY16" fmla="*/ 110532 h 1487156"/>
                <a:gd name="connsiteX17" fmla="*/ 452176 w 1396721"/>
                <a:gd name="connsiteY17" fmla="*/ 361741 h 1487156"/>
                <a:gd name="connsiteX18" fmla="*/ 522514 w 1396721"/>
                <a:gd name="connsiteY18" fmla="*/ 20097 h 1487156"/>
                <a:gd name="connsiteX19" fmla="*/ 823965 w 1396721"/>
                <a:gd name="connsiteY19" fmla="*/ 20097 h 1487156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18" fmla="*/ 823965 w 1396721"/>
                <a:gd name="connsiteY18" fmla="*/ 0 h 1467059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0" fmla="*/ 847716 w 1396721"/>
                <a:gd name="connsiteY0" fmla="*/ 0 h 1490352"/>
                <a:gd name="connsiteX1" fmla="*/ 864158 w 1396721"/>
                <a:gd name="connsiteY1" fmla="*/ 475469 h 1490352"/>
                <a:gd name="connsiteX2" fmla="*/ 1165609 w 1396721"/>
                <a:gd name="connsiteY2" fmla="*/ 294599 h 1490352"/>
                <a:gd name="connsiteX3" fmla="*/ 1396721 w 1396721"/>
                <a:gd name="connsiteY3" fmla="*/ 465421 h 1490352"/>
                <a:gd name="connsiteX4" fmla="*/ 954593 w 1396721"/>
                <a:gd name="connsiteY4" fmla="*/ 696533 h 1490352"/>
                <a:gd name="connsiteX5" fmla="*/ 1034980 w 1396721"/>
                <a:gd name="connsiteY5" fmla="*/ 847258 h 1490352"/>
                <a:gd name="connsiteX6" fmla="*/ 813916 w 1396721"/>
                <a:gd name="connsiteY6" fmla="*/ 847258 h 1490352"/>
                <a:gd name="connsiteX7" fmla="*/ 793820 w 1396721"/>
                <a:gd name="connsiteY7" fmla="*/ 1168805 h 1490352"/>
                <a:gd name="connsiteX8" fmla="*/ 884255 w 1396721"/>
                <a:gd name="connsiteY8" fmla="*/ 1198950 h 1490352"/>
                <a:gd name="connsiteX9" fmla="*/ 763674 w 1396721"/>
                <a:gd name="connsiteY9" fmla="*/ 1490352 h 1490352"/>
                <a:gd name="connsiteX10" fmla="*/ 90435 w 1396721"/>
                <a:gd name="connsiteY10" fmla="*/ 1420014 h 1490352"/>
                <a:gd name="connsiteX11" fmla="*/ 60290 w 1396721"/>
                <a:gd name="connsiteY11" fmla="*/ 927645 h 1490352"/>
                <a:gd name="connsiteX12" fmla="*/ 180870 w 1396721"/>
                <a:gd name="connsiteY12" fmla="*/ 1028128 h 1490352"/>
                <a:gd name="connsiteX13" fmla="*/ 271305 w 1396721"/>
                <a:gd name="connsiteY13" fmla="*/ 706581 h 1490352"/>
                <a:gd name="connsiteX14" fmla="*/ 0 w 1396721"/>
                <a:gd name="connsiteY14" fmla="*/ 244357 h 1490352"/>
                <a:gd name="connsiteX15" fmla="*/ 301450 w 1396721"/>
                <a:gd name="connsiteY15" fmla="*/ 113728 h 1490352"/>
                <a:gd name="connsiteX16" fmla="*/ 452176 w 1396721"/>
                <a:gd name="connsiteY16" fmla="*/ 364937 h 1490352"/>
                <a:gd name="connsiteX17" fmla="*/ 522514 w 1396721"/>
                <a:gd name="connsiteY17" fmla="*/ 23293 h 1490352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96829 w 1387129"/>
                <a:gd name="connsiteY10" fmla="*/ 1435087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6705 w 1387129"/>
                <a:gd name="connsiteY4" fmla="*/ 746776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5565" h="1518214">
                  <a:moveTo>
                    <a:pt x="838124" y="40651"/>
                  </a:moveTo>
                  <a:cubicBezTo>
                    <a:pt x="836145" y="190615"/>
                    <a:pt x="834165" y="340578"/>
                    <a:pt x="832186" y="490542"/>
                  </a:cubicBezTo>
                  <a:cubicBezTo>
                    <a:pt x="940130" y="410003"/>
                    <a:pt x="1009707" y="358239"/>
                    <a:pt x="1156017" y="335250"/>
                  </a:cubicBezTo>
                  <a:cubicBezTo>
                    <a:pt x="1219200" y="385796"/>
                    <a:pt x="1269593" y="404371"/>
                    <a:pt x="1345565" y="486889"/>
                  </a:cubicBezTo>
                  <a:cubicBezTo>
                    <a:pt x="1037262" y="530888"/>
                    <a:pt x="904808" y="696382"/>
                    <a:pt x="823508" y="765960"/>
                  </a:cubicBezTo>
                  <a:cubicBezTo>
                    <a:pt x="837514" y="773572"/>
                    <a:pt x="854719" y="765197"/>
                    <a:pt x="910288" y="785598"/>
                  </a:cubicBezTo>
                  <a:cubicBezTo>
                    <a:pt x="837665" y="810110"/>
                    <a:pt x="848171" y="834622"/>
                    <a:pt x="813915" y="833556"/>
                  </a:cubicBezTo>
                  <a:lnTo>
                    <a:pt x="784228" y="1209456"/>
                  </a:lnTo>
                  <a:cubicBezTo>
                    <a:pt x="805847" y="1210979"/>
                    <a:pt x="814677" y="1209304"/>
                    <a:pt x="849085" y="1214024"/>
                  </a:cubicBezTo>
                  <a:cubicBezTo>
                    <a:pt x="768394" y="1328210"/>
                    <a:pt x="754844" y="1442395"/>
                    <a:pt x="741293" y="1518214"/>
                  </a:cubicBezTo>
                  <a:lnTo>
                    <a:pt x="208731" y="1505425"/>
                  </a:lnTo>
                  <a:cubicBezTo>
                    <a:pt x="209340" y="1346631"/>
                    <a:pt x="203554" y="1293344"/>
                    <a:pt x="146613" y="1166522"/>
                  </a:cubicBezTo>
                  <a:cubicBezTo>
                    <a:pt x="190002" y="1187227"/>
                    <a:pt x="191832" y="1182356"/>
                    <a:pt x="209645" y="1196667"/>
                  </a:cubicBezTo>
                  <a:cubicBezTo>
                    <a:pt x="223647" y="1048124"/>
                    <a:pt x="263228" y="800468"/>
                    <a:pt x="178117" y="715869"/>
                  </a:cubicBezTo>
                  <a:lnTo>
                    <a:pt x="261713" y="747232"/>
                  </a:lnTo>
                  <a:cubicBezTo>
                    <a:pt x="273589" y="660298"/>
                    <a:pt x="218324" y="506223"/>
                    <a:pt x="0" y="278613"/>
                  </a:cubicBezTo>
                  <a:lnTo>
                    <a:pt x="256689" y="154379"/>
                  </a:lnTo>
                  <a:cubicBezTo>
                    <a:pt x="357021" y="234918"/>
                    <a:pt x="380619" y="337838"/>
                    <a:pt x="442584" y="421574"/>
                  </a:cubicBezTo>
                  <a:lnTo>
                    <a:pt x="548091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12">
              <a:extLst>
                <a:ext uri="{FF2B5EF4-FFF2-40B4-BE49-F238E27FC236}">
                  <a16:creationId xmlns="" xmlns:a16="http://schemas.microsoft.com/office/drawing/2014/main" id="{1EE5A339-53C7-4D27-BC1F-EA65A066AE59}"/>
                </a:ext>
              </a:extLst>
            </p:cNvPr>
            <p:cNvSpPr/>
            <p:nvPr/>
          </p:nvSpPr>
          <p:spPr>
            <a:xfrm rot="1023001">
              <a:off x="8872391" y="2752794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13">
              <a:extLst>
                <a:ext uri="{FF2B5EF4-FFF2-40B4-BE49-F238E27FC236}">
                  <a16:creationId xmlns="" xmlns:a16="http://schemas.microsoft.com/office/drawing/2014/main" id="{44CC086C-9393-4263-90D4-E581B646D3F8}"/>
                </a:ext>
              </a:extLst>
            </p:cNvPr>
            <p:cNvSpPr/>
            <p:nvPr/>
          </p:nvSpPr>
          <p:spPr>
            <a:xfrm rot="1023001">
              <a:off x="8739631" y="2136731"/>
              <a:ext cx="1017624" cy="956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14">
              <a:extLst>
                <a:ext uri="{FF2B5EF4-FFF2-40B4-BE49-F238E27FC236}">
                  <a16:creationId xmlns="" xmlns:a16="http://schemas.microsoft.com/office/drawing/2014/main" id="{D128B444-2ECB-41DF-A4F2-EBD606274A3A}"/>
                </a:ext>
              </a:extLst>
            </p:cNvPr>
            <p:cNvSpPr/>
            <p:nvPr/>
          </p:nvSpPr>
          <p:spPr>
            <a:xfrm rot="1023001">
              <a:off x="8781329" y="1841640"/>
              <a:ext cx="650363" cy="6115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115">
              <a:extLst>
                <a:ext uri="{FF2B5EF4-FFF2-40B4-BE49-F238E27FC236}">
                  <a16:creationId xmlns="" xmlns:a16="http://schemas.microsoft.com/office/drawing/2014/main" id="{A07C9056-A094-4834-A219-DD89C1B577B6}"/>
                </a:ext>
              </a:extLst>
            </p:cNvPr>
            <p:cNvSpPr/>
            <p:nvPr/>
          </p:nvSpPr>
          <p:spPr>
            <a:xfrm rot="1023001">
              <a:off x="8227747" y="1544656"/>
              <a:ext cx="942587" cy="10191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116">
              <a:extLst>
                <a:ext uri="{FF2B5EF4-FFF2-40B4-BE49-F238E27FC236}">
                  <a16:creationId xmlns="" xmlns:a16="http://schemas.microsoft.com/office/drawing/2014/main" id="{7BDB2BF5-1293-424E-9A58-56792D1063A0}"/>
                </a:ext>
              </a:extLst>
            </p:cNvPr>
            <p:cNvSpPr/>
            <p:nvPr/>
          </p:nvSpPr>
          <p:spPr>
            <a:xfrm rot="1023001">
              <a:off x="7793056" y="1695490"/>
              <a:ext cx="942587" cy="8864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117">
              <a:extLst>
                <a:ext uri="{FF2B5EF4-FFF2-40B4-BE49-F238E27FC236}">
                  <a16:creationId xmlns="" xmlns:a16="http://schemas.microsoft.com/office/drawing/2014/main" id="{DB9E765B-23B1-4E73-8238-9894E369B108}"/>
                </a:ext>
              </a:extLst>
            </p:cNvPr>
            <p:cNvSpPr/>
            <p:nvPr/>
          </p:nvSpPr>
          <p:spPr>
            <a:xfrm rot="1023001">
              <a:off x="7329654" y="1926595"/>
              <a:ext cx="942587" cy="8864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118">
              <a:extLst>
                <a:ext uri="{FF2B5EF4-FFF2-40B4-BE49-F238E27FC236}">
                  <a16:creationId xmlns="" xmlns:a16="http://schemas.microsoft.com/office/drawing/2014/main" id="{ACA9C454-7565-4910-AAF5-088F145991C4}"/>
                </a:ext>
              </a:extLst>
            </p:cNvPr>
            <p:cNvSpPr/>
            <p:nvPr/>
          </p:nvSpPr>
          <p:spPr>
            <a:xfrm rot="1023001">
              <a:off x="7322818" y="2549785"/>
              <a:ext cx="782358" cy="7357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119">
              <a:extLst>
                <a:ext uri="{FF2B5EF4-FFF2-40B4-BE49-F238E27FC236}">
                  <a16:creationId xmlns="" xmlns:a16="http://schemas.microsoft.com/office/drawing/2014/main" id="{58F82008-A998-4E8C-B58E-2230176CBB10}"/>
                </a:ext>
              </a:extLst>
            </p:cNvPr>
            <p:cNvSpPr/>
            <p:nvPr/>
          </p:nvSpPr>
          <p:spPr>
            <a:xfrm rot="1023001">
              <a:off x="8073501" y="2415555"/>
              <a:ext cx="797355" cy="65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9BA94C3-288D-4433-B5AB-F235764ABDC0}"/>
              </a:ext>
            </a:extLst>
          </p:cNvPr>
          <p:cNvGrpSpPr/>
          <p:nvPr/>
        </p:nvGrpSpPr>
        <p:grpSpPr>
          <a:xfrm rot="2561921">
            <a:off x="5080103" y="4368994"/>
            <a:ext cx="685606" cy="916465"/>
            <a:chOff x="4685146" y="3951535"/>
            <a:chExt cx="846571" cy="883557"/>
          </a:xfrm>
        </p:grpSpPr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F5B1287F-A787-43A3-AA29-85715FFDA590}"/>
                </a:ext>
              </a:extLst>
            </p:cNvPr>
            <p:cNvSpPr/>
            <p:nvPr/>
          </p:nvSpPr>
          <p:spPr>
            <a:xfrm>
              <a:off x="4685146" y="3951535"/>
              <a:ext cx="846571" cy="883557"/>
            </a:xfrm>
            <a:custGeom>
              <a:avLst/>
              <a:gdLst>
                <a:gd name="connsiteX0" fmla="*/ 3929811 w 3924300"/>
                <a:gd name="connsiteY0" fmla="*/ 1288776 h 4095750"/>
                <a:gd name="connsiteX1" fmla="*/ 3929811 w 3924300"/>
                <a:gd name="connsiteY1" fmla="*/ 1491658 h 4095750"/>
                <a:gd name="connsiteX2" fmla="*/ 3728834 w 3924300"/>
                <a:gd name="connsiteY2" fmla="*/ 2112688 h 4095750"/>
                <a:gd name="connsiteX3" fmla="*/ 2990646 w 3924300"/>
                <a:gd name="connsiteY3" fmla="*/ 3125196 h 4095750"/>
                <a:gd name="connsiteX4" fmla="*/ 1449501 w 3924300"/>
                <a:gd name="connsiteY4" fmla="*/ 4044358 h 4095750"/>
                <a:gd name="connsiteX5" fmla="*/ 634161 w 3924300"/>
                <a:gd name="connsiteY5" fmla="*/ 4067218 h 4095750"/>
                <a:gd name="connsiteX6" fmla="*/ 80758 w 3924300"/>
                <a:gd name="connsiteY6" fmla="*/ 2915646 h 4095750"/>
                <a:gd name="connsiteX7" fmla="*/ 223633 w 3924300"/>
                <a:gd name="connsiteY7" fmla="*/ 2713716 h 4095750"/>
                <a:gd name="connsiteX8" fmla="*/ 942771 w 3924300"/>
                <a:gd name="connsiteY8" fmla="*/ 1723116 h 4095750"/>
                <a:gd name="connsiteX9" fmla="*/ 1302816 w 3924300"/>
                <a:gd name="connsiteY9" fmla="*/ 776331 h 4095750"/>
                <a:gd name="connsiteX10" fmla="*/ 1350441 w 3924300"/>
                <a:gd name="connsiteY10" fmla="*/ 655363 h 4095750"/>
                <a:gd name="connsiteX11" fmla="*/ 2846819 w 3924300"/>
                <a:gd name="connsiteY11" fmla="*/ 36238 h 4095750"/>
                <a:gd name="connsiteX12" fmla="*/ 3929811 w 3924300"/>
                <a:gd name="connsiteY12" fmla="*/ 1288776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4300" h="4095750">
                  <a:moveTo>
                    <a:pt x="3929811" y="1288776"/>
                  </a:moveTo>
                  <a:cubicBezTo>
                    <a:pt x="3929811" y="1356403"/>
                    <a:pt x="3929811" y="1424031"/>
                    <a:pt x="3929811" y="1491658"/>
                  </a:cubicBezTo>
                  <a:cubicBezTo>
                    <a:pt x="3908856" y="1713591"/>
                    <a:pt x="3840276" y="1919331"/>
                    <a:pt x="3728834" y="2112688"/>
                  </a:cubicBezTo>
                  <a:cubicBezTo>
                    <a:pt x="3519284" y="2477496"/>
                    <a:pt x="3288778" y="2827063"/>
                    <a:pt x="2990646" y="3125196"/>
                  </a:cubicBezTo>
                  <a:cubicBezTo>
                    <a:pt x="2555353" y="3559536"/>
                    <a:pt x="2065768" y="3911008"/>
                    <a:pt x="1449501" y="4044358"/>
                  </a:cubicBezTo>
                  <a:cubicBezTo>
                    <a:pt x="1179943" y="4103413"/>
                    <a:pt x="906576" y="4129131"/>
                    <a:pt x="634161" y="4067218"/>
                  </a:cubicBezTo>
                  <a:cubicBezTo>
                    <a:pt x="125526" y="3951966"/>
                    <a:pt x="-145937" y="3385228"/>
                    <a:pt x="80758" y="2915646"/>
                  </a:cubicBezTo>
                  <a:cubicBezTo>
                    <a:pt x="116953" y="2840398"/>
                    <a:pt x="173151" y="2778486"/>
                    <a:pt x="223633" y="2713716"/>
                  </a:cubicBezTo>
                  <a:cubicBezTo>
                    <a:pt x="474141" y="2390818"/>
                    <a:pt x="729411" y="2073636"/>
                    <a:pt x="942771" y="1723116"/>
                  </a:cubicBezTo>
                  <a:cubicBezTo>
                    <a:pt x="1123746" y="1427841"/>
                    <a:pt x="1228521" y="1108753"/>
                    <a:pt x="1302816" y="776331"/>
                  </a:cubicBezTo>
                  <a:cubicBezTo>
                    <a:pt x="1312341" y="732516"/>
                    <a:pt x="1326628" y="692511"/>
                    <a:pt x="1350441" y="655363"/>
                  </a:cubicBezTo>
                  <a:cubicBezTo>
                    <a:pt x="1660003" y="152443"/>
                    <a:pt x="2265794" y="-99017"/>
                    <a:pt x="2846819" y="36238"/>
                  </a:cubicBezTo>
                  <a:cubicBezTo>
                    <a:pt x="3456419" y="178161"/>
                    <a:pt x="3861231" y="646791"/>
                    <a:pt x="3929811" y="128877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A6AB6D92-B239-4DD4-805A-44F74C58CE3C}"/>
                </a:ext>
              </a:extLst>
            </p:cNvPr>
            <p:cNvSpPr/>
            <p:nvPr/>
          </p:nvSpPr>
          <p:spPr>
            <a:xfrm>
              <a:off x="4729727" y="4023487"/>
              <a:ext cx="745887" cy="754105"/>
            </a:xfrm>
            <a:custGeom>
              <a:avLst/>
              <a:gdLst>
                <a:gd name="connsiteX0" fmla="*/ 3464073 w 3457575"/>
                <a:gd name="connsiteY0" fmla="*/ 1172412 h 3495675"/>
                <a:gd name="connsiteX1" fmla="*/ 3317388 w 3457575"/>
                <a:gd name="connsiteY1" fmla="*/ 1743912 h 3495675"/>
                <a:gd name="connsiteX2" fmla="*/ 2803038 w 3457575"/>
                <a:gd name="connsiteY2" fmla="*/ 2498292 h 3495675"/>
                <a:gd name="connsiteX3" fmla="*/ 1423818 w 3457575"/>
                <a:gd name="connsiteY3" fmla="*/ 3428885 h 3495675"/>
                <a:gd name="connsiteX4" fmla="*/ 601810 w 3457575"/>
                <a:gd name="connsiteY4" fmla="*/ 3474605 h 3495675"/>
                <a:gd name="connsiteX5" fmla="*/ 455125 w 3457575"/>
                <a:gd name="connsiteY5" fmla="*/ 3406025 h 3495675"/>
                <a:gd name="connsiteX6" fmla="*/ 66505 w 3457575"/>
                <a:gd name="connsiteY6" fmla="*/ 3025978 h 3495675"/>
                <a:gd name="connsiteX7" fmla="*/ 104605 w 3457575"/>
                <a:gd name="connsiteY7" fmla="*/ 2525915 h 3495675"/>
                <a:gd name="connsiteX8" fmla="*/ 738970 w 3457575"/>
                <a:gd name="connsiteY8" fmla="*/ 1676285 h 3495675"/>
                <a:gd name="connsiteX9" fmla="*/ 1224745 w 3457575"/>
                <a:gd name="connsiteY9" fmla="*/ 614247 h 3495675"/>
                <a:gd name="connsiteX10" fmla="*/ 1439058 w 3457575"/>
                <a:gd name="connsiteY10" fmla="*/ 278015 h 3495675"/>
                <a:gd name="connsiteX11" fmla="*/ 2737315 w 3457575"/>
                <a:gd name="connsiteY11" fmla="*/ 77037 h 3495675"/>
                <a:gd name="connsiteX12" fmla="*/ 3464073 w 3457575"/>
                <a:gd name="connsiteY12" fmla="*/ 1172412 h 349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7575" h="3495675">
                  <a:moveTo>
                    <a:pt x="3464073" y="1172412"/>
                  </a:moveTo>
                  <a:cubicBezTo>
                    <a:pt x="3465025" y="1376247"/>
                    <a:pt x="3415495" y="1566747"/>
                    <a:pt x="3317388" y="1743912"/>
                  </a:cubicBezTo>
                  <a:cubicBezTo>
                    <a:pt x="3169750" y="2011565"/>
                    <a:pt x="3007825" y="2271597"/>
                    <a:pt x="2803038" y="2498292"/>
                  </a:cubicBezTo>
                  <a:cubicBezTo>
                    <a:pt x="2421085" y="2922155"/>
                    <a:pt x="1990555" y="3276485"/>
                    <a:pt x="1423818" y="3428885"/>
                  </a:cubicBezTo>
                  <a:cubicBezTo>
                    <a:pt x="1152355" y="3502228"/>
                    <a:pt x="878988" y="3516515"/>
                    <a:pt x="601810" y="3474605"/>
                  </a:cubicBezTo>
                  <a:cubicBezTo>
                    <a:pt x="546565" y="3466032"/>
                    <a:pt x="501798" y="3432695"/>
                    <a:pt x="455125" y="3406025"/>
                  </a:cubicBezTo>
                  <a:cubicBezTo>
                    <a:pt x="293200" y="3312680"/>
                    <a:pt x="156040" y="3192665"/>
                    <a:pt x="66505" y="3025978"/>
                  </a:cubicBezTo>
                  <a:cubicBezTo>
                    <a:pt x="-26840" y="2852622"/>
                    <a:pt x="-28745" y="2673553"/>
                    <a:pt x="104605" y="2525915"/>
                  </a:cubicBezTo>
                  <a:cubicBezTo>
                    <a:pt x="342730" y="2262072"/>
                    <a:pt x="548470" y="1975370"/>
                    <a:pt x="738970" y="1676285"/>
                  </a:cubicBezTo>
                  <a:cubicBezTo>
                    <a:pt x="951378" y="1343862"/>
                    <a:pt x="1136163" y="1000010"/>
                    <a:pt x="1224745" y="614247"/>
                  </a:cubicBezTo>
                  <a:cubicBezTo>
                    <a:pt x="1258083" y="470420"/>
                    <a:pt x="1323805" y="358025"/>
                    <a:pt x="1439058" y="278015"/>
                  </a:cubicBezTo>
                  <a:cubicBezTo>
                    <a:pt x="1838155" y="1790"/>
                    <a:pt x="2276305" y="-75363"/>
                    <a:pt x="2737315" y="77037"/>
                  </a:cubicBezTo>
                  <a:cubicBezTo>
                    <a:pt x="3163083" y="218960"/>
                    <a:pt x="3465025" y="691400"/>
                    <a:pt x="3464073" y="117241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C2CFA3BD-462E-480A-9028-AFA21BA1C1E8}"/>
                </a:ext>
              </a:extLst>
            </p:cNvPr>
            <p:cNvSpPr/>
            <p:nvPr/>
          </p:nvSpPr>
          <p:spPr>
            <a:xfrm>
              <a:off x="4812362" y="4086187"/>
              <a:ext cx="595887" cy="641092"/>
            </a:xfrm>
            <a:custGeom>
              <a:avLst/>
              <a:gdLst>
                <a:gd name="connsiteX0" fmla="*/ 2764788 w 2762250"/>
                <a:gd name="connsiteY0" fmla="*/ 760797 h 2971800"/>
                <a:gd name="connsiteX1" fmla="*/ 2659061 w 2762250"/>
                <a:gd name="connsiteY1" fmla="*/ 1238953 h 2971800"/>
                <a:gd name="connsiteX2" fmla="*/ 2379978 w 2762250"/>
                <a:gd name="connsiteY2" fmla="*/ 1676150 h 2971800"/>
                <a:gd name="connsiteX3" fmla="*/ 779778 w 2762250"/>
                <a:gd name="connsiteY3" fmla="*/ 2902970 h 2971800"/>
                <a:gd name="connsiteX4" fmla="*/ 417828 w 2762250"/>
                <a:gd name="connsiteY4" fmla="*/ 2979170 h 2971800"/>
                <a:gd name="connsiteX5" fmla="*/ 18731 w 2762250"/>
                <a:gd name="connsiteY5" fmla="*/ 2677228 h 2971800"/>
                <a:gd name="connsiteX6" fmla="*/ 180656 w 2762250"/>
                <a:gd name="connsiteY6" fmla="*/ 2202882 h 2971800"/>
                <a:gd name="connsiteX7" fmla="*/ 510221 w 2762250"/>
                <a:gd name="connsiteY7" fmla="*/ 2033337 h 2971800"/>
                <a:gd name="connsiteX8" fmla="*/ 955038 w 2762250"/>
                <a:gd name="connsiteY8" fmla="*/ 1575185 h 2971800"/>
                <a:gd name="connsiteX9" fmla="*/ 1090293 w 2762250"/>
                <a:gd name="connsiteY9" fmla="*/ 884622 h 2971800"/>
                <a:gd name="connsiteX10" fmla="*/ 2266631 w 2762250"/>
                <a:gd name="connsiteY10" fmla="*/ 74997 h 2971800"/>
                <a:gd name="connsiteX11" fmla="*/ 2764788 w 2762250"/>
                <a:gd name="connsiteY11" fmla="*/ 760797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2250" h="2971800">
                  <a:moveTo>
                    <a:pt x="2764788" y="760797"/>
                  </a:moveTo>
                  <a:cubicBezTo>
                    <a:pt x="2766693" y="977015"/>
                    <a:pt x="2729546" y="1112270"/>
                    <a:pt x="2659061" y="1238953"/>
                  </a:cubicBezTo>
                  <a:cubicBezTo>
                    <a:pt x="2575241" y="1390400"/>
                    <a:pt x="2486658" y="1539942"/>
                    <a:pt x="2379978" y="1676150"/>
                  </a:cubicBezTo>
                  <a:cubicBezTo>
                    <a:pt x="1951353" y="2220980"/>
                    <a:pt x="1450338" y="2672465"/>
                    <a:pt x="779778" y="2902970"/>
                  </a:cubicBezTo>
                  <a:cubicBezTo>
                    <a:pt x="662621" y="2942975"/>
                    <a:pt x="544511" y="2982980"/>
                    <a:pt x="417828" y="2979170"/>
                  </a:cubicBezTo>
                  <a:cubicBezTo>
                    <a:pt x="230186" y="2973455"/>
                    <a:pt x="72071" y="2853440"/>
                    <a:pt x="18731" y="2677228"/>
                  </a:cubicBezTo>
                  <a:cubicBezTo>
                    <a:pt x="-35562" y="2500063"/>
                    <a:pt x="31113" y="2315278"/>
                    <a:pt x="180656" y="2202882"/>
                  </a:cubicBezTo>
                  <a:cubicBezTo>
                    <a:pt x="281621" y="2127635"/>
                    <a:pt x="396873" y="2081915"/>
                    <a:pt x="510221" y="2033337"/>
                  </a:cubicBezTo>
                  <a:cubicBezTo>
                    <a:pt x="722628" y="1939993"/>
                    <a:pt x="868361" y="1792355"/>
                    <a:pt x="955038" y="1575185"/>
                  </a:cubicBezTo>
                  <a:cubicBezTo>
                    <a:pt x="1044573" y="1351347"/>
                    <a:pt x="1105533" y="1131320"/>
                    <a:pt x="1090293" y="884622"/>
                  </a:cubicBezTo>
                  <a:cubicBezTo>
                    <a:pt x="1050288" y="247400"/>
                    <a:pt x="1682748" y="-180273"/>
                    <a:pt x="2266631" y="74997"/>
                  </a:cubicBezTo>
                  <a:cubicBezTo>
                    <a:pt x="2597149" y="220730"/>
                    <a:pt x="2743833" y="483620"/>
                    <a:pt x="2764788" y="7607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D10043E8-2459-4FE3-941B-229F5BDCBD7A}"/>
                </a:ext>
              </a:extLst>
            </p:cNvPr>
            <p:cNvSpPr/>
            <p:nvPr/>
          </p:nvSpPr>
          <p:spPr>
            <a:xfrm>
              <a:off x="5157281" y="4202843"/>
              <a:ext cx="129452" cy="129452"/>
            </a:xfrm>
            <a:custGeom>
              <a:avLst/>
              <a:gdLst>
                <a:gd name="connsiteX0" fmla="*/ 306750 w 600075"/>
                <a:gd name="connsiteY0" fmla="*/ 5 h 600075"/>
                <a:gd name="connsiteX1" fmla="*/ 603929 w 600075"/>
                <a:gd name="connsiteY1" fmla="*/ 303853 h 600075"/>
                <a:gd name="connsiteX2" fmla="*/ 301035 w 600075"/>
                <a:gd name="connsiteY2" fmla="*/ 603890 h 600075"/>
                <a:gd name="connsiteX3" fmla="*/ 44 w 600075"/>
                <a:gd name="connsiteY3" fmla="*/ 295280 h 600075"/>
                <a:gd name="connsiteX4" fmla="*/ 306750 w 600075"/>
                <a:gd name="connsiteY4" fmla="*/ 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600075">
                  <a:moveTo>
                    <a:pt x="306750" y="5"/>
                  </a:moveTo>
                  <a:cubicBezTo>
                    <a:pt x="472485" y="1910"/>
                    <a:pt x="605835" y="138118"/>
                    <a:pt x="603929" y="303853"/>
                  </a:cubicBezTo>
                  <a:cubicBezTo>
                    <a:pt x="602977" y="469588"/>
                    <a:pt x="466769" y="603890"/>
                    <a:pt x="301035" y="603890"/>
                  </a:cubicBezTo>
                  <a:cubicBezTo>
                    <a:pt x="132442" y="603890"/>
                    <a:pt x="-2813" y="464825"/>
                    <a:pt x="44" y="295280"/>
                  </a:cubicBezTo>
                  <a:cubicBezTo>
                    <a:pt x="2902" y="129545"/>
                    <a:pt x="139110" y="-947"/>
                    <a:pt x="306750" y="5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그룹 69">
            <a:extLst>
              <a:ext uri="{FF2B5EF4-FFF2-40B4-BE49-F238E27FC236}">
                <a16:creationId xmlns="" xmlns:a16="http://schemas.microsoft.com/office/drawing/2014/main" id="{15C2891D-2B0F-485E-B3FC-EE3A001750B6}"/>
              </a:ext>
            </a:extLst>
          </p:cNvPr>
          <p:cNvGrpSpPr/>
          <p:nvPr/>
        </p:nvGrpSpPr>
        <p:grpSpPr>
          <a:xfrm>
            <a:off x="4357177" y="4558491"/>
            <a:ext cx="435108" cy="635768"/>
            <a:chOff x="3434152" y="428041"/>
            <a:chExt cx="4718078" cy="5382655"/>
          </a:xfrm>
          <a:solidFill>
            <a:schemeClr val="accent2"/>
          </a:solidFill>
        </p:grpSpPr>
        <p:sp>
          <p:nvSpPr>
            <p:cNvPr id="42" name="자유형: 도형 70">
              <a:extLst>
                <a:ext uri="{FF2B5EF4-FFF2-40B4-BE49-F238E27FC236}">
                  <a16:creationId xmlns="" xmlns:a16="http://schemas.microsoft.com/office/drawing/2014/main" id="{F1611A3F-57A5-43B6-84F0-9EBB4EF25474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71">
              <a:extLst>
                <a:ext uri="{FF2B5EF4-FFF2-40B4-BE49-F238E27FC236}">
                  <a16:creationId xmlns="" xmlns:a16="http://schemas.microsoft.com/office/drawing/2014/main" id="{74617D58-6262-433A-A93E-24AFBEFF68A6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자유형: 도형 72">
              <a:extLst>
                <a:ext uri="{FF2B5EF4-FFF2-40B4-BE49-F238E27FC236}">
                  <a16:creationId xmlns="" xmlns:a16="http://schemas.microsoft.com/office/drawing/2014/main" id="{8A313102-4A94-414E-B1B7-87D3FBE8846F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73">
              <a:extLst>
                <a:ext uri="{FF2B5EF4-FFF2-40B4-BE49-F238E27FC236}">
                  <a16:creationId xmlns="" xmlns:a16="http://schemas.microsoft.com/office/drawing/2014/main" id="{CF807D53-CCB2-48C2-AEB4-1CE6D87836E0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ardrop 3">
              <a:extLst>
                <a:ext uri="{FF2B5EF4-FFF2-40B4-BE49-F238E27FC236}">
                  <a16:creationId xmlns="" xmlns:a16="http://schemas.microsoft.com/office/drawing/2014/main" id="{B01FA98F-6C83-4F45-9481-F610486D664F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125">
            <a:extLst>
              <a:ext uri="{FF2B5EF4-FFF2-40B4-BE49-F238E27FC236}">
                <a16:creationId xmlns="" xmlns:a16="http://schemas.microsoft.com/office/drawing/2014/main" id="{39CD5D6D-5411-4369-AAED-AC6C580B8719}"/>
              </a:ext>
            </a:extLst>
          </p:cNvPr>
          <p:cNvGrpSpPr/>
          <p:nvPr/>
        </p:nvGrpSpPr>
        <p:grpSpPr>
          <a:xfrm rot="21433355">
            <a:off x="4612622" y="4513092"/>
            <a:ext cx="477473" cy="521473"/>
            <a:chOff x="1019786" y="3002376"/>
            <a:chExt cx="2531613" cy="3541196"/>
          </a:xfrm>
          <a:solidFill>
            <a:schemeClr val="accent1"/>
          </a:solidFill>
        </p:grpSpPr>
        <p:sp>
          <p:nvSpPr>
            <p:cNvPr id="27" name="사각형: 둥근 모서리 132">
              <a:extLst>
                <a:ext uri="{FF2B5EF4-FFF2-40B4-BE49-F238E27FC236}">
                  <a16:creationId xmlns="" xmlns:a16="http://schemas.microsoft.com/office/drawing/2014/main" id="{DBA00880-AC06-4527-A704-A6D7D7A38EE2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막힌 원호 135">
              <a:extLst>
                <a:ext uri="{FF2B5EF4-FFF2-40B4-BE49-F238E27FC236}">
                  <a16:creationId xmlns="" xmlns:a16="http://schemas.microsoft.com/office/drawing/2014/main" id="{1020522F-C4D1-48AC-842D-6B0CD84C09B3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자유형: 도형 128">
              <a:extLst>
                <a:ext uri="{FF2B5EF4-FFF2-40B4-BE49-F238E27FC236}">
                  <a16:creationId xmlns="" xmlns:a16="http://schemas.microsoft.com/office/drawing/2014/main" id="{7030F9C1-0774-4746-9E60-BB74477FC15E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129">
              <a:extLst>
                <a:ext uri="{FF2B5EF4-FFF2-40B4-BE49-F238E27FC236}">
                  <a16:creationId xmlns="" xmlns:a16="http://schemas.microsoft.com/office/drawing/2014/main" id="{AF284963-B42F-469C-B83D-5CFC5ECE86A3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F01DDA18-F7A6-4CA4-BF7A-2F58BB5D2DEE}"/>
              </a:ext>
            </a:extLst>
          </p:cNvPr>
          <p:cNvGrpSpPr/>
          <p:nvPr/>
        </p:nvGrpSpPr>
        <p:grpSpPr>
          <a:xfrm rot="19205550">
            <a:off x="7212955" y="1912853"/>
            <a:ext cx="527410" cy="2341435"/>
            <a:chOff x="6983182" y="3979844"/>
            <a:chExt cx="533400" cy="2638426"/>
          </a:xfrm>
        </p:grpSpPr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595626BF-06B2-4779-AA5B-352A2A41C2AE}"/>
                </a:ext>
              </a:extLst>
            </p:cNvPr>
            <p:cNvSpPr/>
            <p:nvPr/>
          </p:nvSpPr>
          <p:spPr>
            <a:xfrm>
              <a:off x="6983182" y="3979844"/>
              <a:ext cx="533400" cy="1587818"/>
            </a:xfrm>
            <a:custGeom>
              <a:avLst/>
              <a:gdLst>
                <a:gd name="connsiteX0" fmla="*/ 324803 w 533400"/>
                <a:gd name="connsiteY0" fmla="*/ 0 h 1587818"/>
                <a:gd name="connsiteX1" fmla="*/ 474345 w 533400"/>
                <a:gd name="connsiteY1" fmla="*/ 0 h 1587818"/>
                <a:gd name="connsiteX2" fmla="*/ 533400 w 533400"/>
                <a:gd name="connsiteY2" fmla="*/ 59055 h 1587818"/>
                <a:gd name="connsiteX3" fmla="*/ 533400 w 533400"/>
                <a:gd name="connsiteY3" fmla="*/ 776288 h 1587818"/>
                <a:gd name="connsiteX4" fmla="*/ 452438 w 533400"/>
                <a:gd name="connsiteY4" fmla="*/ 857250 h 1587818"/>
                <a:gd name="connsiteX5" fmla="*/ 304800 w 533400"/>
                <a:gd name="connsiteY5" fmla="*/ 857250 h 1587818"/>
                <a:gd name="connsiteX6" fmla="*/ 304800 w 533400"/>
                <a:gd name="connsiteY6" fmla="*/ 1587818 h 1587818"/>
                <a:gd name="connsiteX7" fmla="*/ 214313 w 533400"/>
                <a:gd name="connsiteY7" fmla="*/ 1587818 h 1587818"/>
                <a:gd name="connsiteX8" fmla="*/ 214313 w 533400"/>
                <a:gd name="connsiteY8" fmla="*/ 857250 h 1587818"/>
                <a:gd name="connsiteX9" fmla="*/ 81915 w 533400"/>
                <a:gd name="connsiteY9" fmla="*/ 857250 h 1587818"/>
                <a:gd name="connsiteX10" fmla="*/ 0 w 533400"/>
                <a:gd name="connsiteY10" fmla="*/ 775335 h 1587818"/>
                <a:gd name="connsiteX11" fmla="*/ 0 w 533400"/>
                <a:gd name="connsiteY11" fmla="*/ 324803 h 1587818"/>
                <a:gd name="connsiteX12" fmla="*/ 324803 w 533400"/>
                <a:gd name="connsiteY12" fmla="*/ 0 h 158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1587818">
                  <a:moveTo>
                    <a:pt x="324803" y="0"/>
                  </a:moveTo>
                  <a:lnTo>
                    <a:pt x="474345" y="0"/>
                  </a:lnTo>
                  <a:cubicBezTo>
                    <a:pt x="506730" y="0"/>
                    <a:pt x="533400" y="26670"/>
                    <a:pt x="533400" y="59055"/>
                  </a:cubicBezTo>
                  <a:lnTo>
                    <a:pt x="533400" y="776288"/>
                  </a:lnTo>
                  <a:cubicBezTo>
                    <a:pt x="533400" y="821055"/>
                    <a:pt x="497205" y="857250"/>
                    <a:pt x="452438" y="857250"/>
                  </a:cubicBezTo>
                  <a:lnTo>
                    <a:pt x="304800" y="857250"/>
                  </a:lnTo>
                  <a:lnTo>
                    <a:pt x="304800" y="1587818"/>
                  </a:lnTo>
                  <a:lnTo>
                    <a:pt x="214313" y="1587818"/>
                  </a:lnTo>
                  <a:lnTo>
                    <a:pt x="214313" y="857250"/>
                  </a:lnTo>
                  <a:lnTo>
                    <a:pt x="81915" y="857250"/>
                  </a:lnTo>
                  <a:cubicBezTo>
                    <a:pt x="37148" y="857250"/>
                    <a:pt x="0" y="820102"/>
                    <a:pt x="0" y="775335"/>
                  </a:cubicBezTo>
                  <a:lnTo>
                    <a:pt x="0" y="324803"/>
                  </a:lnTo>
                  <a:cubicBezTo>
                    <a:pt x="0" y="146685"/>
                    <a:pt x="145733" y="0"/>
                    <a:pt x="32480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CA26B729-FBFB-450C-A1D1-18FD4A18B3E5}"/>
                </a:ext>
              </a:extLst>
            </p:cNvPr>
            <p:cNvSpPr/>
            <p:nvPr/>
          </p:nvSpPr>
          <p:spPr>
            <a:xfrm>
              <a:off x="7151775" y="5456220"/>
              <a:ext cx="180975" cy="1162050"/>
            </a:xfrm>
            <a:custGeom>
              <a:avLst/>
              <a:gdLst>
                <a:gd name="connsiteX0" fmla="*/ 90488 w 180975"/>
                <a:gd name="connsiteY0" fmla="*/ 0 h 1162050"/>
                <a:gd name="connsiteX1" fmla="*/ 0 w 180975"/>
                <a:gd name="connsiteY1" fmla="*/ 90488 h 1162050"/>
                <a:gd name="connsiteX2" fmla="*/ 0 w 180975"/>
                <a:gd name="connsiteY2" fmla="*/ 1071563 h 1162050"/>
                <a:gd name="connsiteX3" fmla="*/ 90488 w 180975"/>
                <a:gd name="connsiteY3" fmla="*/ 1162050 h 1162050"/>
                <a:gd name="connsiteX4" fmla="*/ 180975 w 180975"/>
                <a:gd name="connsiteY4" fmla="*/ 1071563 h 1162050"/>
                <a:gd name="connsiteX5" fmla="*/ 180975 w 180975"/>
                <a:gd name="connsiteY5" fmla="*/ 90488 h 1162050"/>
                <a:gd name="connsiteX6" fmla="*/ 90488 w 180975"/>
                <a:gd name="connsiteY6" fmla="*/ 0 h 1162050"/>
                <a:gd name="connsiteX7" fmla="*/ 103822 w 180975"/>
                <a:gd name="connsiteY7" fmla="*/ 1087755 h 1162050"/>
                <a:gd name="connsiteX8" fmla="*/ 55245 w 180975"/>
                <a:gd name="connsiteY8" fmla="*/ 1064895 h 1162050"/>
                <a:gd name="connsiteX9" fmla="*/ 78105 w 180975"/>
                <a:gd name="connsiteY9" fmla="*/ 1016317 h 1162050"/>
                <a:gd name="connsiteX10" fmla="*/ 126682 w 180975"/>
                <a:gd name="connsiteY10" fmla="*/ 1039178 h 1162050"/>
                <a:gd name="connsiteX11" fmla="*/ 103822 w 180975"/>
                <a:gd name="connsiteY11" fmla="*/ 1087755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1162050">
                  <a:moveTo>
                    <a:pt x="90488" y="0"/>
                  </a:moveTo>
                  <a:cubicBezTo>
                    <a:pt x="40957" y="0"/>
                    <a:pt x="0" y="40957"/>
                    <a:pt x="0" y="90488"/>
                  </a:cubicBezTo>
                  <a:lnTo>
                    <a:pt x="0" y="1071563"/>
                  </a:lnTo>
                  <a:cubicBezTo>
                    <a:pt x="0" y="1121092"/>
                    <a:pt x="40957" y="1162050"/>
                    <a:pt x="90488" y="1162050"/>
                  </a:cubicBezTo>
                  <a:cubicBezTo>
                    <a:pt x="140017" y="1162050"/>
                    <a:pt x="180975" y="1121092"/>
                    <a:pt x="180975" y="1071563"/>
                  </a:cubicBezTo>
                  <a:lnTo>
                    <a:pt x="180975" y="90488"/>
                  </a:lnTo>
                  <a:cubicBezTo>
                    <a:pt x="180975" y="40957"/>
                    <a:pt x="140970" y="0"/>
                    <a:pt x="90488" y="0"/>
                  </a:cubicBezTo>
                  <a:close/>
                  <a:moveTo>
                    <a:pt x="103822" y="1087755"/>
                  </a:moveTo>
                  <a:cubicBezTo>
                    <a:pt x="83820" y="1095375"/>
                    <a:pt x="61913" y="1084898"/>
                    <a:pt x="55245" y="1064895"/>
                  </a:cubicBezTo>
                  <a:cubicBezTo>
                    <a:pt x="47625" y="1044892"/>
                    <a:pt x="58102" y="1022985"/>
                    <a:pt x="78105" y="1016317"/>
                  </a:cubicBezTo>
                  <a:cubicBezTo>
                    <a:pt x="98107" y="1009650"/>
                    <a:pt x="120015" y="1019175"/>
                    <a:pt x="126682" y="1039178"/>
                  </a:cubicBezTo>
                  <a:cubicBezTo>
                    <a:pt x="134302" y="1058228"/>
                    <a:pt x="123825" y="1080135"/>
                    <a:pt x="103822" y="108775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6EACEC0E-42FA-4198-8E9F-6F382BFF3D61}"/>
              </a:ext>
            </a:extLst>
          </p:cNvPr>
          <p:cNvSpPr txBox="1"/>
          <p:nvPr/>
        </p:nvSpPr>
        <p:spPr>
          <a:xfrm>
            <a:off x="1128835" y="1847078"/>
            <a:ext cx="296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VALIDASI FORM</a:t>
            </a:r>
            <a:endParaRPr lang="ko-KR" altLang="en-US" sz="1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3E4834EE-B6E0-4538-81DC-3C0E8CC005A8}"/>
              </a:ext>
            </a:extLst>
          </p:cNvPr>
          <p:cNvSpPr txBox="1"/>
          <p:nvPr/>
        </p:nvSpPr>
        <p:spPr>
          <a:xfrm>
            <a:off x="254596" y="3382597"/>
            <a:ext cx="296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LEVEL USER</a:t>
            </a:r>
            <a:endParaRPr lang="ko-KR" altLang="en-US" sz="1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3C9190E-7692-43C0-B63F-58EC9C0A3617}"/>
              </a:ext>
            </a:extLst>
          </p:cNvPr>
          <p:cNvSpPr txBox="1"/>
          <p:nvPr/>
        </p:nvSpPr>
        <p:spPr>
          <a:xfrm>
            <a:off x="5551102" y="5694241"/>
            <a:ext cx="296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KOMENTAR</a:t>
            </a:r>
            <a:endParaRPr lang="ko-KR" altLang="en-US" sz="1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AE1AA976-EB84-4D88-98A1-A1FD2AA593D7}"/>
              </a:ext>
            </a:extLst>
          </p:cNvPr>
          <p:cNvSpPr txBox="1"/>
          <p:nvPr/>
        </p:nvSpPr>
        <p:spPr>
          <a:xfrm>
            <a:off x="8604539" y="3268357"/>
            <a:ext cx="296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FORGOT PASSWORD</a:t>
            </a:r>
            <a:endParaRPr lang="ko-KR" altLang="en-US" sz="1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3E4834EE-B6E0-4538-81DC-3C0E8CC005A8}"/>
              </a:ext>
            </a:extLst>
          </p:cNvPr>
          <p:cNvSpPr txBox="1"/>
          <p:nvPr/>
        </p:nvSpPr>
        <p:spPr>
          <a:xfrm>
            <a:off x="790435" y="4876581"/>
            <a:ext cx="296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PAGINATION</a:t>
            </a:r>
            <a:endParaRPr lang="ko-KR" altLang="en-US" sz="1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23C9190E-7692-43C0-B63F-58EC9C0A3617}"/>
              </a:ext>
            </a:extLst>
          </p:cNvPr>
          <p:cNvSpPr txBox="1"/>
          <p:nvPr/>
        </p:nvSpPr>
        <p:spPr>
          <a:xfrm>
            <a:off x="8069535" y="4680170"/>
            <a:ext cx="296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SEARCHING</a:t>
            </a:r>
            <a:endParaRPr lang="ko-KR" altLang="en-US" sz="1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23C9190E-7692-43C0-B63F-58EC9C0A3617}"/>
              </a:ext>
            </a:extLst>
          </p:cNvPr>
          <p:cNvSpPr txBox="1"/>
          <p:nvPr/>
        </p:nvSpPr>
        <p:spPr>
          <a:xfrm>
            <a:off x="8069535" y="1968069"/>
            <a:ext cx="296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DOWNLOAD REPORT</a:t>
            </a:r>
            <a:endParaRPr lang="ko-KR" altLang="en-US" sz="1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4392673" y="238886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4392673" y="890670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VALIDASI FORM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757" y="1783049"/>
            <a:ext cx="3332548" cy="43045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06" y="1783049"/>
            <a:ext cx="3063231" cy="43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497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DOWNLOAD REPORT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0" y="2544758"/>
            <a:ext cx="5372102" cy="3178599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3B4361F-CF89-4A6A-9F56-462F9D1710DF}"/>
              </a:ext>
            </a:extLst>
          </p:cNvPr>
          <p:cNvGrpSpPr/>
          <p:nvPr/>
        </p:nvGrpSpPr>
        <p:grpSpPr>
          <a:xfrm>
            <a:off x="462368" y="454320"/>
            <a:ext cx="1241745" cy="1059828"/>
            <a:chOff x="1382292" y="2541472"/>
            <a:chExt cx="1979584" cy="1689573"/>
          </a:xfrm>
        </p:grpSpPr>
        <p:sp>
          <p:nvSpPr>
            <p:cNvPr id="18" name="Freeform: Shape 7">
              <a:extLst>
                <a:ext uri="{FF2B5EF4-FFF2-40B4-BE49-F238E27FC236}">
                  <a16:creationId xmlns="" xmlns:a16="http://schemas.microsoft.com/office/drawing/2014/main" id="{C8748289-9D94-44F3-9729-D53CF0934317}"/>
                </a:ext>
              </a:extLst>
            </p:cNvPr>
            <p:cNvSpPr/>
            <p:nvPr/>
          </p:nvSpPr>
          <p:spPr>
            <a:xfrm>
              <a:off x="1916268" y="2541472"/>
              <a:ext cx="917610" cy="1689573"/>
            </a:xfrm>
            <a:custGeom>
              <a:avLst/>
              <a:gdLst>
                <a:gd name="connsiteX0" fmla="*/ 552038 w 917610"/>
                <a:gd name="connsiteY0" fmla="*/ 1355777 h 1689573"/>
                <a:gd name="connsiteX1" fmla="*/ 540215 w 917610"/>
                <a:gd name="connsiteY1" fmla="*/ 1365630 h 1689573"/>
                <a:gd name="connsiteX2" fmla="*/ 540215 w 917610"/>
                <a:gd name="connsiteY2" fmla="*/ 1621001 h 1689573"/>
                <a:gd name="connsiteX3" fmla="*/ 552038 w 917610"/>
                <a:gd name="connsiteY3" fmla="*/ 1630853 h 1689573"/>
                <a:gd name="connsiteX4" fmla="*/ 563861 w 917610"/>
                <a:gd name="connsiteY4" fmla="*/ 1621001 h 1689573"/>
                <a:gd name="connsiteX5" fmla="*/ 563861 w 917610"/>
                <a:gd name="connsiteY5" fmla="*/ 1365630 h 1689573"/>
                <a:gd name="connsiteX6" fmla="*/ 552038 w 917610"/>
                <a:gd name="connsiteY6" fmla="*/ 1355777 h 1689573"/>
                <a:gd name="connsiteX7" fmla="*/ 505930 w 917610"/>
                <a:gd name="connsiteY7" fmla="*/ 1355777 h 1689573"/>
                <a:gd name="connsiteX8" fmla="*/ 494107 w 917610"/>
                <a:gd name="connsiteY8" fmla="*/ 1365630 h 1689573"/>
                <a:gd name="connsiteX9" fmla="*/ 494107 w 917610"/>
                <a:gd name="connsiteY9" fmla="*/ 1621001 h 1689573"/>
                <a:gd name="connsiteX10" fmla="*/ 505930 w 917610"/>
                <a:gd name="connsiteY10" fmla="*/ 1630853 h 1689573"/>
                <a:gd name="connsiteX11" fmla="*/ 517752 w 917610"/>
                <a:gd name="connsiteY11" fmla="*/ 1621001 h 1689573"/>
                <a:gd name="connsiteX12" fmla="*/ 517752 w 917610"/>
                <a:gd name="connsiteY12" fmla="*/ 1365630 h 1689573"/>
                <a:gd name="connsiteX13" fmla="*/ 505930 w 917610"/>
                <a:gd name="connsiteY13" fmla="*/ 1355777 h 1689573"/>
                <a:gd name="connsiteX14" fmla="*/ 459821 w 917610"/>
                <a:gd name="connsiteY14" fmla="*/ 1355777 h 1689573"/>
                <a:gd name="connsiteX15" fmla="*/ 447998 w 917610"/>
                <a:gd name="connsiteY15" fmla="*/ 1365630 h 1689573"/>
                <a:gd name="connsiteX16" fmla="*/ 447998 w 917610"/>
                <a:gd name="connsiteY16" fmla="*/ 1621001 h 1689573"/>
                <a:gd name="connsiteX17" fmla="*/ 459821 w 917610"/>
                <a:gd name="connsiteY17" fmla="*/ 1630853 h 1689573"/>
                <a:gd name="connsiteX18" fmla="*/ 471643 w 917610"/>
                <a:gd name="connsiteY18" fmla="*/ 1621001 h 1689573"/>
                <a:gd name="connsiteX19" fmla="*/ 471643 w 917610"/>
                <a:gd name="connsiteY19" fmla="*/ 1365630 h 1689573"/>
                <a:gd name="connsiteX20" fmla="*/ 459821 w 917610"/>
                <a:gd name="connsiteY20" fmla="*/ 1355777 h 1689573"/>
                <a:gd name="connsiteX21" fmla="*/ 413712 w 917610"/>
                <a:gd name="connsiteY21" fmla="*/ 1355777 h 1689573"/>
                <a:gd name="connsiteX22" fmla="*/ 401889 w 917610"/>
                <a:gd name="connsiteY22" fmla="*/ 1365630 h 1689573"/>
                <a:gd name="connsiteX23" fmla="*/ 401889 w 917610"/>
                <a:gd name="connsiteY23" fmla="*/ 1621001 h 1689573"/>
                <a:gd name="connsiteX24" fmla="*/ 413712 w 917610"/>
                <a:gd name="connsiteY24" fmla="*/ 1630853 h 1689573"/>
                <a:gd name="connsiteX25" fmla="*/ 425535 w 917610"/>
                <a:gd name="connsiteY25" fmla="*/ 1621001 h 1689573"/>
                <a:gd name="connsiteX26" fmla="*/ 425535 w 917610"/>
                <a:gd name="connsiteY26" fmla="*/ 1365630 h 1689573"/>
                <a:gd name="connsiteX27" fmla="*/ 413712 w 917610"/>
                <a:gd name="connsiteY27" fmla="*/ 1355777 h 1689573"/>
                <a:gd name="connsiteX28" fmla="*/ 367603 w 917610"/>
                <a:gd name="connsiteY28" fmla="*/ 1355777 h 1689573"/>
                <a:gd name="connsiteX29" fmla="*/ 355780 w 917610"/>
                <a:gd name="connsiteY29" fmla="*/ 1365630 h 1689573"/>
                <a:gd name="connsiteX30" fmla="*/ 355780 w 917610"/>
                <a:gd name="connsiteY30" fmla="*/ 1621001 h 1689573"/>
                <a:gd name="connsiteX31" fmla="*/ 367603 w 917610"/>
                <a:gd name="connsiteY31" fmla="*/ 1630853 h 1689573"/>
                <a:gd name="connsiteX32" fmla="*/ 379426 w 917610"/>
                <a:gd name="connsiteY32" fmla="*/ 1621001 h 1689573"/>
                <a:gd name="connsiteX33" fmla="*/ 379426 w 917610"/>
                <a:gd name="connsiteY33" fmla="*/ 1365630 h 1689573"/>
                <a:gd name="connsiteX34" fmla="*/ 367603 w 917610"/>
                <a:gd name="connsiteY34" fmla="*/ 1355777 h 1689573"/>
                <a:gd name="connsiteX35" fmla="*/ 748720 w 917610"/>
                <a:gd name="connsiteY35" fmla="*/ 1307062 h 1689573"/>
                <a:gd name="connsiteX36" fmla="*/ 696670 w 917610"/>
                <a:gd name="connsiteY36" fmla="*/ 1502251 h 1689573"/>
                <a:gd name="connsiteX37" fmla="*/ 744611 w 917610"/>
                <a:gd name="connsiteY37" fmla="*/ 1657716 h 1689573"/>
                <a:gd name="connsiteX38" fmla="*/ 760706 w 917610"/>
                <a:gd name="connsiteY38" fmla="*/ 1670386 h 1689573"/>
                <a:gd name="connsiteX39" fmla="*/ 725093 w 917610"/>
                <a:gd name="connsiteY39" fmla="*/ 1504305 h 1689573"/>
                <a:gd name="connsiteX40" fmla="*/ 756254 w 917610"/>
                <a:gd name="connsiteY40" fmla="*/ 1307062 h 1689573"/>
                <a:gd name="connsiteX41" fmla="*/ 825084 w 917610"/>
                <a:gd name="connsiteY41" fmla="*/ 1306719 h 1689573"/>
                <a:gd name="connsiteX42" fmla="*/ 861382 w 917610"/>
                <a:gd name="connsiteY42" fmla="*/ 1502935 h 1689573"/>
                <a:gd name="connsiteX43" fmla="*/ 822344 w 917610"/>
                <a:gd name="connsiteY43" fmla="*/ 1672441 h 1689573"/>
                <a:gd name="connsiteX44" fmla="*/ 844945 w 917610"/>
                <a:gd name="connsiteY44" fmla="*/ 1654634 h 1689573"/>
                <a:gd name="connsiteX45" fmla="*/ 888435 w 917610"/>
                <a:gd name="connsiteY45" fmla="*/ 1489923 h 1689573"/>
                <a:gd name="connsiteX46" fmla="*/ 835699 w 917610"/>
                <a:gd name="connsiteY46" fmla="*/ 1306719 h 1689573"/>
                <a:gd name="connsiteX47" fmla="*/ 806935 w 917610"/>
                <a:gd name="connsiteY47" fmla="*/ 1306719 h 1689573"/>
                <a:gd name="connsiteX48" fmla="*/ 825084 w 917610"/>
                <a:gd name="connsiteY48" fmla="*/ 1512866 h 1689573"/>
                <a:gd name="connsiteX49" fmla="*/ 811386 w 917610"/>
                <a:gd name="connsiteY49" fmla="*/ 1669359 h 1689573"/>
                <a:gd name="connsiteX50" fmla="*/ 811729 w 917610"/>
                <a:gd name="connsiteY50" fmla="*/ 1668674 h 1689573"/>
                <a:gd name="connsiteX51" fmla="*/ 851109 w 917610"/>
                <a:gd name="connsiteY51" fmla="*/ 1503620 h 1689573"/>
                <a:gd name="connsiteX52" fmla="*/ 814468 w 917610"/>
                <a:gd name="connsiteY52" fmla="*/ 1306719 h 1689573"/>
                <a:gd name="connsiteX53" fmla="*/ 796661 w 917610"/>
                <a:gd name="connsiteY53" fmla="*/ 1306719 h 1689573"/>
                <a:gd name="connsiteX54" fmla="*/ 796661 w 917610"/>
                <a:gd name="connsiteY54" fmla="*/ 1307062 h 1689573"/>
                <a:gd name="connsiteX55" fmla="*/ 785704 w 917610"/>
                <a:gd name="connsiteY55" fmla="*/ 1307062 h 1689573"/>
                <a:gd name="connsiteX56" fmla="*/ 770979 w 917610"/>
                <a:gd name="connsiteY56" fmla="*/ 1513208 h 1689573"/>
                <a:gd name="connsiteX57" fmla="*/ 792552 w 917610"/>
                <a:gd name="connsiteY57" fmla="*/ 1678263 h 1689573"/>
                <a:gd name="connsiteX58" fmla="*/ 794607 w 917610"/>
                <a:gd name="connsiteY58" fmla="*/ 1679290 h 1689573"/>
                <a:gd name="connsiteX59" fmla="*/ 814811 w 917610"/>
                <a:gd name="connsiteY59" fmla="*/ 1512866 h 1689573"/>
                <a:gd name="connsiteX60" fmla="*/ 796661 w 917610"/>
                <a:gd name="connsiteY60" fmla="*/ 1306719 h 1689573"/>
                <a:gd name="connsiteX61" fmla="*/ 766870 w 917610"/>
                <a:gd name="connsiteY61" fmla="*/ 1306719 h 1689573"/>
                <a:gd name="connsiteX62" fmla="*/ 735366 w 917610"/>
                <a:gd name="connsiteY62" fmla="*/ 1504990 h 1689573"/>
                <a:gd name="connsiteX63" fmla="*/ 770637 w 917610"/>
                <a:gd name="connsiteY63" fmla="*/ 1665935 h 1689573"/>
                <a:gd name="connsiteX64" fmla="*/ 778170 w 917610"/>
                <a:gd name="connsiteY64" fmla="*/ 1672784 h 1689573"/>
                <a:gd name="connsiteX65" fmla="*/ 761048 w 917610"/>
                <a:gd name="connsiteY65" fmla="*/ 1512866 h 1689573"/>
                <a:gd name="connsiteX66" fmla="*/ 775773 w 917610"/>
                <a:gd name="connsiteY66" fmla="*/ 1306719 h 1689573"/>
                <a:gd name="connsiteX67" fmla="*/ 768239 w 917610"/>
                <a:gd name="connsiteY67" fmla="*/ 1251245 h 1689573"/>
                <a:gd name="connsiteX68" fmla="*/ 752830 w 917610"/>
                <a:gd name="connsiteY68" fmla="*/ 1294392 h 1689573"/>
                <a:gd name="connsiteX69" fmla="*/ 758651 w 917610"/>
                <a:gd name="connsiteY69" fmla="*/ 1294392 h 1689573"/>
                <a:gd name="connsiteX70" fmla="*/ 768239 w 917610"/>
                <a:gd name="connsiteY70" fmla="*/ 1251245 h 1689573"/>
                <a:gd name="connsiteX71" fmla="*/ 790840 w 917610"/>
                <a:gd name="connsiteY71" fmla="*/ 1250903 h 1689573"/>
                <a:gd name="connsiteX72" fmla="*/ 787073 w 917610"/>
                <a:gd name="connsiteY72" fmla="*/ 1294392 h 1689573"/>
                <a:gd name="connsiteX73" fmla="*/ 795292 w 917610"/>
                <a:gd name="connsiteY73" fmla="*/ 1294392 h 1689573"/>
                <a:gd name="connsiteX74" fmla="*/ 790840 w 917610"/>
                <a:gd name="connsiteY74" fmla="*/ 1250903 h 1689573"/>
                <a:gd name="connsiteX75" fmla="*/ 800771 w 917610"/>
                <a:gd name="connsiteY75" fmla="*/ 1245424 h 1689573"/>
                <a:gd name="connsiteX76" fmla="*/ 805907 w 917610"/>
                <a:gd name="connsiteY76" fmla="*/ 1294392 h 1689573"/>
                <a:gd name="connsiteX77" fmla="*/ 812071 w 917610"/>
                <a:gd name="connsiteY77" fmla="*/ 1294392 h 1689573"/>
                <a:gd name="connsiteX78" fmla="*/ 800771 w 917610"/>
                <a:gd name="connsiteY78" fmla="*/ 1245424 h 1689573"/>
                <a:gd name="connsiteX79" fmla="*/ 781594 w 917610"/>
                <a:gd name="connsiteY79" fmla="*/ 1238575 h 1689573"/>
                <a:gd name="connsiteX80" fmla="*/ 769267 w 917610"/>
                <a:gd name="connsiteY80" fmla="*/ 1294392 h 1689573"/>
                <a:gd name="connsiteX81" fmla="*/ 776800 w 917610"/>
                <a:gd name="connsiteY81" fmla="*/ 1294392 h 1689573"/>
                <a:gd name="connsiteX82" fmla="*/ 781594 w 917610"/>
                <a:gd name="connsiteY82" fmla="*/ 1238575 h 1689573"/>
                <a:gd name="connsiteX83" fmla="*/ 808647 w 917610"/>
                <a:gd name="connsiteY83" fmla="*/ 1235493 h 1689573"/>
                <a:gd name="connsiteX84" fmla="*/ 822344 w 917610"/>
                <a:gd name="connsiteY84" fmla="*/ 1294392 h 1689573"/>
                <a:gd name="connsiteX85" fmla="*/ 830905 w 917610"/>
                <a:gd name="connsiteY85" fmla="*/ 1294392 h 1689573"/>
                <a:gd name="connsiteX86" fmla="*/ 808647 w 917610"/>
                <a:gd name="connsiteY86" fmla="*/ 1235493 h 1689573"/>
                <a:gd name="connsiteX87" fmla="*/ 126442 w 917610"/>
                <a:gd name="connsiteY87" fmla="*/ 1099588 h 1689573"/>
                <a:gd name="connsiteX88" fmla="*/ 124920 w 917610"/>
                <a:gd name="connsiteY88" fmla="*/ 1115817 h 1689573"/>
                <a:gd name="connsiteX89" fmla="*/ 141150 w 917610"/>
                <a:gd name="connsiteY89" fmla="*/ 1117338 h 1689573"/>
                <a:gd name="connsiteX90" fmla="*/ 142671 w 917610"/>
                <a:gd name="connsiteY90" fmla="*/ 1101109 h 1689573"/>
                <a:gd name="connsiteX91" fmla="*/ 126442 w 917610"/>
                <a:gd name="connsiteY91" fmla="*/ 1099588 h 1689573"/>
                <a:gd name="connsiteX92" fmla="*/ 126442 w 917610"/>
                <a:gd name="connsiteY92" fmla="*/ 1013369 h 1689573"/>
                <a:gd name="connsiteX93" fmla="*/ 124920 w 917610"/>
                <a:gd name="connsiteY93" fmla="*/ 1029598 h 1689573"/>
                <a:gd name="connsiteX94" fmla="*/ 141150 w 917610"/>
                <a:gd name="connsiteY94" fmla="*/ 1031120 h 1689573"/>
                <a:gd name="connsiteX95" fmla="*/ 142671 w 917610"/>
                <a:gd name="connsiteY95" fmla="*/ 1014890 h 1689573"/>
                <a:gd name="connsiteX96" fmla="*/ 126442 w 917610"/>
                <a:gd name="connsiteY96" fmla="*/ 1013369 h 1689573"/>
                <a:gd name="connsiteX97" fmla="*/ 126442 w 917610"/>
                <a:gd name="connsiteY97" fmla="*/ 927151 h 1689573"/>
                <a:gd name="connsiteX98" fmla="*/ 124920 w 917610"/>
                <a:gd name="connsiteY98" fmla="*/ 943380 h 1689573"/>
                <a:gd name="connsiteX99" fmla="*/ 141150 w 917610"/>
                <a:gd name="connsiteY99" fmla="*/ 944901 h 1689573"/>
                <a:gd name="connsiteX100" fmla="*/ 142671 w 917610"/>
                <a:gd name="connsiteY100" fmla="*/ 928672 h 1689573"/>
                <a:gd name="connsiteX101" fmla="*/ 126442 w 917610"/>
                <a:gd name="connsiteY101" fmla="*/ 927151 h 1689573"/>
                <a:gd name="connsiteX102" fmla="*/ 757977 w 917610"/>
                <a:gd name="connsiteY102" fmla="*/ 916582 h 1689573"/>
                <a:gd name="connsiteX103" fmla="*/ 824388 w 917610"/>
                <a:gd name="connsiteY103" fmla="*/ 916582 h 1689573"/>
                <a:gd name="connsiteX104" fmla="*/ 830563 w 917610"/>
                <a:gd name="connsiteY104" fmla="*/ 1172827 h 1689573"/>
                <a:gd name="connsiteX105" fmla="*/ 806250 w 917610"/>
                <a:gd name="connsiteY105" fmla="*/ 1202277 h 1689573"/>
                <a:gd name="connsiteX106" fmla="*/ 841863 w 917610"/>
                <a:gd name="connsiteY106" fmla="*/ 1294734 h 1689573"/>
                <a:gd name="connsiteX107" fmla="*/ 843918 w 917610"/>
                <a:gd name="connsiteY107" fmla="*/ 1294734 h 1689573"/>
                <a:gd name="connsiteX108" fmla="*/ 848369 w 917610"/>
                <a:gd name="connsiteY108" fmla="*/ 1299186 h 1689573"/>
                <a:gd name="connsiteX109" fmla="*/ 848369 w 917610"/>
                <a:gd name="connsiteY109" fmla="*/ 1302268 h 1689573"/>
                <a:gd name="connsiteX110" fmla="*/ 845973 w 917610"/>
                <a:gd name="connsiteY110" fmla="*/ 1306377 h 1689573"/>
                <a:gd name="connsiteX111" fmla="*/ 898022 w 917610"/>
                <a:gd name="connsiteY111" fmla="*/ 1489238 h 1689573"/>
                <a:gd name="connsiteX112" fmla="*/ 852136 w 917610"/>
                <a:gd name="connsiteY112" fmla="*/ 1661483 h 1689573"/>
                <a:gd name="connsiteX113" fmla="*/ 795977 w 917610"/>
                <a:gd name="connsiteY113" fmla="*/ 1689563 h 1689573"/>
                <a:gd name="connsiteX114" fmla="*/ 794265 w 917610"/>
                <a:gd name="connsiteY114" fmla="*/ 1689563 h 1689573"/>
                <a:gd name="connsiteX115" fmla="*/ 737078 w 917610"/>
                <a:gd name="connsiteY115" fmla="*/ 1664907 h 1689573"/>
                <a:gd name="connsiteX116" fmla="*/ 686055 w 917610"/>
                <a:gd name="connsiteY116" fmla="*/ 1501908 h 1689573"/>
                <a:gd name="connsiteX117" fmla="*/ 737420 w 917610"/>
                <a:gd name="connsiteY117" fmla="*/ 1306719 h 1689573"/>
                <a:gd name="connsiteX118" fmla="*/ 733653 w 917610"/>
                <a:gd name="connsiteY118" fmla="*/ 1302268 h 1689573"/>
                <a:gd name="connsiteX119" fmla="*/ 733653 w 917610"/>
                <a:gd name="connsiteY119" fmla="*/ 1299186 h 1689573"/>
                <a:gd name="connsiteX120" fmla="*/ 738105 w 917610"/>
                <a:gd name="connsiteY120" fmla="*/ 1294734 h 1689573"/>
                <a:gd name="connsiteX121" fmla="*/ 741530 w 917610"/>
                <a:gd name="connsiteY121" fmla="*/ 1294734 h 1689573"/>
                <a:gd name="connsiteX122" fmla="*/ 775430 w 917610"/>
                <a:gd name="connsiteY122" fmla="*/ 1201934 h 1689573"/>
                <a:gd name="connsiteX123" fmla="*/ 751803 w 917610"/>
                <a:gd name="connsiteY123" fmla="*/ 1172827 h 1689573"/>
                <a:gd name="connsiteX124" fmla="*/ 418812 w 917610"/>
                <a:gd name="connsiteY124" fmla="*/ 916582 h 1689573"/>
                <a:gd name="connsiteX125" fmla="*/ 455816 w 917610"/>
                <a:gd name="connsiteY125" fmla="*/ 916582 h 1689573"/>
                <a:gd name="connsiteX126" fmla="*/ 496944 w 917610"/>
                <a:gd name="connsiteY126" fmla="*/ 916582 h 1689573"/>
                <a:gd name="connsiteX127" fmla="*/ 496944 w 917610"/>
                <a:gd name="connsiteY127" fmla="*/ 1122502 h 1689573"/>
                <a:gd name="connsiteX128" fmla="*/ 478737 w 917610"/>
                <a:gd name="connsiteY128" fmla="*/ 1122502 h 1689573"/>
                <a:gd name="connsiteX129" fmla="*/ 478737 w 917610"/>
                <a:gd name="connsiteY129" fmla="*/ 1321885 h 1689573"/>
                <a:gd name="connsiteX130" fmla="*/ 552432 w 917610"/>
                <a:gd name="connsiteY130" fmla="*/ 1321885 h 1689573"/>
                <a:gd name="connsiteX131" fmla="*/ 595782 w 917610"/>
                <a:gd name="connsiteY131" fmla="*/ 1365236 h 1689573"/>
                <a:gd name="connsiteX132" fmla="*/ 611546 w 917610"/>
                <a:gd name="connsiteY132" fmla="*/ 1594991 h 1689573"/>
                <a:gd name="connsiteX133" fmla="*/ 516964 w 917610"/>
                <a:gd name="connsiteY133" fmla="*/ 1689573 h 1689573"/>
                <a:gd name="connsiteX134" fmla="*/ 405436 w 917610"/>
                <a:gd name="connsiteY134" fmla="*/ 1689573 h 1689573"/>
                <a:gd name="connsiteX135" fmla="*/ 311248 w 917610"/>
                <a:gd name="connsiteY135" fmla="*/ 1594991 h 1689573"/>
                <a:gd name="connsiteX136" fmla="*/ 327012 w 917610"/>
                <a:gd name="connsiteY136" fmla="*/ 1365236 h 1689573"/>
                <a:gd name="connsiteX137" fmla="*/ 370362 w 917610"/>
                <a:gd name="connsiteY137" fmla="*/ 1321885 h 1689573"/>
                <a:gd name="connsiteX138" fmla="*/ 441298 w 917610"/>
                <a:gd name="connsiteY138" fmla="*/ 1321885 h 1689573"/>
                <a:gd name="connsiteX139" fmla="*/ 441298 w 917610"/>
                <a:gd name="connsiteY139" fmla="*/ 1122502 h 1689573"/>
                <a:gd name="connsiteX140" fmla="*/ 418812 w 917610"/>
                <a:gd name="connsiteY140" fmla="*/ 1122502 h 1689573"/>
                <a:gd name="connsiteX141" fmla="*/ 104326 w 917610"/>
                <a:gd name="connsiteY141" fmla="*/ 916582 h 1689573"/>
                <a:gd name="connsiteX142" fmla="*/ 167388 w 917610"/>
                <a:gd name="connsiteY142" fmla="*/ 916582 h 1689573"/>
                <a:gd name="connsiteX143" fmla="*/ 164986 w 917610"/>
                <a:gd name="connsiteY143" fmla="*/ 921571 h 1689573"/>
                <a:gd name="connsiteX144" fmla="*/ 162958 w 917610"/>
                <a:gd name="connsiteY144" fmla="*/ 1064593 h 1689573"/>
                <a:gd name="connsiteX145" fmla="*/ 155350 w 917610"/>
                <a:gd name="connsiteY145" fmla="*/ 1125960 h 1689573"/>
                <a:gd name="connsiteX146" fmla="*/ 188316 w 917610"/>
                <a:gd name="connsiteY146" fmla="*/ 1166534 h 1689573"/>
                <a:gd name="connsiteX147" fmla="*/ 235990 w 917610"/>
                <a:gd name="connsiteY147" fmla="*/ 1227901 h 1689573"/>
                <a:gd name="connsiteX148" fmla="*/ 199981 w 917610"/>
                <a:gd name="connsiteY148" fmla="*/ 1687394 h 1689573"/>
                <a:gd name="connsiteX149" fmla="*/ 180201 w 917610"/>
                <a:gd name="connsiteY149" fmla="*/ 1672687 h 1689573"/>
                <a:gd name="connsiteX150" fmla="*/ 119341 w 917610"/>
                <a:gd name="connsiteY150" fmla="*/ 1537780 h 1689573"/>
                <a:gd name="connsiteX151" fmla="*/ 113255 w 917610"/>
                <a:gd name="connsiteY151" fmla="*/ 1362300 h 1689573"/>
                <a:gd name="connsiteX152" fmla="*/ 109071 w 917610"/>
                <a:gd name="connsiteY152" fmla="*/ 1134645 h 1689573"/>
                <a:gd name="connsiteX153" fmla="*/ 421443 w 917610"/>
                <a:gd name="connsiteY153" fmla="*/ 0 h 1689573"/>
                <a:gd name="connsiteX154" fmla="*/ 539507 w 917610"/>
                <a:gd name="connsiteY154" fmla="*/ 36614 h 1689573"/>
                <a:gd name="connsiteX155" fmla="*/ 669527 w 917610"/>
                <a:gd name="connsiteY155" fmla="*/ 0 h 1689573"/>
                <a:gd name="connsiteX156" fmla="*/ 917610 w 917610"/>
                <a:gd name="connsiteY156" fmla="*/ 248083 h 1689573"/>
                <a:gd name="connsiteX157" fmla="*/ 688955 w 917610"/>
                <a:gd name="connsiteY157" fmla="*/ 496166 h 1689573"/>
                <a:gd name="connsiteX158" fmla="*/ 700639 w 917610"/>
                <a:gd name="connsiteY158" fmla="*/ 659196 h 1689573"/>
                <a:gd name="connsiteX159" fmla="*/ 455816 w 917610"/>
                <a:gd name="connsiteY159" fmla="*/ 659196 h 1689573"/>
                <a:gd name="connsiteX160" fmla="*/ 176932 w 917610"/>
                <a:gd name="connsiteY160" fmla="*/ 659196 h 1689573"/>
                <a:gd name="connsiteX161" fmla="*/ 190547 w 917610"/>
                <a:gd name="connsiteY161" fmla="*/ 446102 h 1689573"/>
                <a:gd name="connsiteX162" fmla="*/ 180084 w 917610"/>
                <a:gd name="connsiteY162" fmla="*/ 446102 h 1689573"/>
                <a:gd name="connsiteX163" fmla="*/ 0 w 917610"/>
                <a:gd name="connsiteY163" fmla="*/ 266017 h 1689573"/>
                <a:gd name="connsiteX164" fmla="*/ 180084 w 917610"/>
                <a:gd name="connsiteY164" fmla="*/ 85933 h 1689573"/>
                <a:gd name="connsiteX165" fmla="*/ 245095 w 917610"/>
                <a:gd name="connsiteY165" fmla="*/ 97888 h 1689573"/>
                <a:gd name="connsiteX166" fmla="*/ 421443 w 917610"/>
                <a:gd name="connsiteY166" fmla="*/ 0 h 16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10" h="1689573">
                  <a:moveTo>
                    <a:pt x="552038" y="1355777"/>
                  </a:moveTo>
                  <a:cubicBezTo>
                    <a:pt x="545733" y="1355777"/>
                    <a:pt x="540215" y="1360113"/>
                    <a:pt x="540215" y="1365630"/>
                  </a:cubicBezTo>
                  <a:lnTo>
                    <a:pt x="540215" y="1621001"/>
                  </a:lnTo>
                  <a:cubicBezTo>
                    <a:pt x="540215" y="1626518"/>
                    <a:pt x="545339" y="1630853"/>
                    <a:pt x="552038" y="1630853"/>
                  </a:cubicBezTo>
                  <a:cubicBezTo>
                    <a:pt x="558344" y="1630853"/>
                    <a:pt x="563861" y="1626518"/>
                    <a:pt x="563861" y="1621001"/>
                  </a:cubicBezTo>
                  <a:lnTo>
                    <a:pt x="563861" y="1365630"/>
                  </a:lnTo>
                  <a:cubicBezTo>
                    <a:pt x="563861" y="1360113"/>
                    <a:pt x="558738" y="1355777"/>
                    <a:pt x="552038" y="1355777"/>
                  </a:cubicBezTo>
                  <a:close/>
                  <a:moveTo>
                    <a:pt x="505930" y="1355777"/>
                  </a:moveTo>
                  <a:cubicBezTo>
                    <a:pt x="499624" y="1355777"/>
                    <a:pt x="494107" y="1360113"/>
                    <a:pt x="494107" y="1365630"/>
                  </a:cubicBezTo>
                  <a:lnTo>
                    <a:pt x="494107" y="1621001"/>
                  </a:lnTo>
                  <a:cubicBezTo>
                    <a:pt x="494107" y="1626518"/>
                    <a:pt x="499230" y="1630853"/>
                    <a:pt x="505930" y="1630853"/>
                  </a:cubicBezTo>
                  <a:cubicBezTo>
                    <a:pt x="512235" y="1630853"/>
                    <a:pt x="517752" y="1626518"/>
                    <a:pt x="517752" y="1621001"/>
                  </a:cubicBezTo>
                  <a:lnTo>
                    <a:pt x="517752" y="1365630"/>
                  </a:lnTo>
                  <a:cubicBezTo>
                    <a:pt x="517752" y="1360113"/>
                    <a:pt x="512629" y="1355777"/>
                    <a:pt x="505930" y="1355777"/>
                  </a:cubicBezTo>
                  <a:close/>
                  <a:moveTo>
                    <a:pt x="459821" y="1355777"/>
                  </a:moveTo>
                  <a:cubicBezTo>
                    <a:pt x="453515" y="1355777"/>
                    <a:pt x="447998" y="1360113"/>
                    <a:pt x="447998" y="1365630"/>
                  </a:cubicBezTo>
                  <a:lnTo>
                    <a:pt x="447998" y="1621001"/>
                  </a:lnTo>
                  <a:cubicBezTo>
                    <a:pt x="447998" y="1626518"/>
                    <a:pt x="453121" y="1630853"/>
                    <a:pt x="459821" y="1630853"/>
                  </a:cubicBezTo>
                  <a:cubicBezTo>
                    <a:pt x="466126" y="1630853"/>
                    <a:pt x="471643" y="1626518"/>
                    <a:pt x="471643" y="1621001"/>
                  </a:cubicBezTo>
                  <a:lnTo>
                    <a:pt x="471643" y="1365630"/>
                  </a:lnTo>
                  <a:cubicBezTo>
                    <a:pt x="471643" y="1360113"/>
                    <a:pt x="466521" y="1355777"/>
                    <a:pt x="459821" y="1355777"/>
                  </a:cubicBezTo>
                  <a:close/>
                  <a:moveTo>
                    <a:pt x="413712" y="1355777"/>
                  </a:moveTo>
                  <a:cubicBezTo>
                    <a:pt x="407407" y="1355777"/>
                    <a:pt x="401889" y="1360113"/>
                    <a:pt x="401889" y="1365630"/>
                  </a:cubicBezTo>
                  <a:lnTo>
                    <a:pt x="401889" y="1621001"/>
                  </a:lnTo>
                  <a:cubicBezTo>
                    <a:pt x="401889" y="1626518"/>
                    <a:pt x="407012" y="1630853"/>
                    <a:pt x="413712" y="1630853"/>
                  </a:cubicBezTo>
                  <a:cubicBezTo>
                    <a:pt x="420018" y="1630853"/>
                    <a:pt x="425535" y="1626518"/>
                    <a:pt x="425535" y="1621001"/>
                  </a:cubicBezTo>
                  <a:lnTo>
                    <a:pt x="425535" y="1365630"/>
                  </a:lnTo>
                  <a:cubicBezTo>
                    <a:pt x="425535" y="1360113"/>
                    <a:pt x="420412" y="1355777"/>
                    <a:pt x="413712" y="1355777"/>
                  </a:cubicBezTo>
                  <a:close/>
                  <a:moveTo>
                    <a:pt x="367603" y="1355777"/>
                  </a:moveTo>
                  <a:cubicBezTo>
                    <a:pt x="361298" y="1355777"/>
                    <a:pt x="355780" y="1360113"/>
                    <a:pt x="355780" y="1365630"/>
                  </a:cubicBezTo>
                  <a:lnTo>
                    <a:pt x="355780" y="1621001"/>
                  </a:lnTo>
                  <a:cubicBezTo>
                    <a:pt x="355780" y="1626518"/>
                    <a:pt x="360904" y="1630853"/>
                    <a:pt x="367603" y="1630853"/>
                  </a:cubicBezTo>
                  <a:cubicBezTo>
                    <a:pt x="373909" y="1630853"/>
                    <a:pt x="379426" y="1626518"/>
                    <a:pt x="379426" y="1621001"/>
                  </a:cubicBezTo>
                  <a:lnTo>
                    <a:pt x="379426" y="1365630"/>
                  </a:lnTo>
                  <a:cubicBezTo>
                    <a:pt x="379426" y="1360113"/>
                    <a:pt x="374303" y="1355777"/>
                    <a:pt x="367603" y="1355777"/>
                  </a:cubicBezTo>
                  <a:close/>
                  <a:moveTo>
                    <a:pt x="748720" y="1307062"/>
                  </a:moveTo>
                  <a:cubicBezTo>
                    <a:pt x="724408" y="1377261"/>
                    <a:pt x="697698" y="1463213"/>
                    <a:pt x="696670" y="1502251"/>
                  </a:cubicBezTo>
                  <a:cubicBezTo>
                    <a:pt x="695301" y="1552246"/>
                    <a:pt x="709683" y="1622445"/>
                    <a:pt x="744611" y="1657716"/>
                  </a:cubicBezTo>
                  <a:cubicBezTo>
                    <a:pt x="749748" y="1662853"/>
                    <a:pt x="755227" y="1666962"/>
                    <a:pt x="760706" y="1670386"/>
                  </a:cubicBezTo>
                  <a:cubicBezTo>
                    <a:pt x="732969" y="1637855"/>
                    <a:pt x="719614" y="1576559"/>
                    <a:pt x="725093" y="1504305"/>
                  </a:cubicBezTo>
                  <a:cubicBezTo>
                    <a:pt x="729202" y="1445748"/>
                    <a:pt x="743242" y="1369385"/>
                    <a:pt x="756254" y="1307062"/>
                  </a:cubicBezTo>
                  <a:close/>
                  <a:moveTo>
                    <a:pt x="825084" y="1306719"/>
                  </a:moveTo>
                  <a:cubicBezTo>
                    <a:pt x="840151" y="1375549"/>
                    <a:pt x="857273" y="1459104"/>
                    <a:pt x="861382" y="1502935"/>
                  </a:cubicBezTo>
                  <a:cubicBezTo>
                    <a:pt x="867888" y="1574847"/>
                    <a:pt x="846657" y="1642649"/>
                    <a:pt x="822344" y="1672441"/>
                  </a:cubicBezTo>
                  <a:cubicBezTo>
                    <a:pt x="830220" y="1668332"/>
                    <a:pt x="837754" y="1662511"/>
                    <a:pt x="844945" y="1654634"/>
                  </a:cubicBezTo>
                  <a:cubicBezTo>
                    <a:pt x="879873" y="1616281"/>
                    <a:pt x="893228" y="1542658"/>
                    <a:pt x="888435" y="1489923"/>
                  </a:cubicBezTo>
                  <a:cubicBezTo>
                    <a:pt x="885010" y="1449515"/>
                    <a:pt x="859327" y="1371782"/>
                    <a:pt x="835699" y="1306719"/>
                  </a:cubicBezTo>
                  <a:close/>
                  <a:moveTo>
                    <a:pt x="806935" y="1306719"/>
                  </a:moveTo>
                  <a:cubicBezTo>
                    <a:pt x="815496" y="1388219"/>
                    <a:pt x="825426" y="1489923"/>
                    <a:pt x="825084" y="1512866"/>
                  </a:cubicBezTo>
                  <a:cubicBezTo>
                    <a:pt x="824056" y="1603954"/>
                    <a:pt x="817892" y="1648128"/>
                    <a:pt x="811386" y="1669359"/>
                  </a:cubicBezTo>
                  <a:cubicBezTo>
                    <a:pt x="811386" y="1669359"/>
                    <a:pt x="811729" y="1669017"/>
                    <a:pt x="811729" y="1668674"/>
                  </a:cubicBezTo>
                  <a:cubicBezTo>
                    <a:pt x="835699" y="1642307"/>
                    <a:pt x="857615" y="1575532"/>
                    <a:pt x="851109" y="1503620"/>
                  </a:cubicBezTo>
                  <a:cubicBezTo>
                    <a:pt x="847000" y="1459788"/>
                    <a:pt x="829878" y="1375549"/>
                    <a:pt x="814468" y="1306719"/>
                  </a:cubicBezTo>
                  <a:close/>
                  <a:moveTo>
                    <a:pt x="796661" y="1306719"/>
                  </a:moveTo>
                  <a:lnTo>
                    <a:pt x="796661" y="1307062"/>
                  </a:lnTo>
                  <a:lnTo>
                    <a:pt x="785704" y="1307062"/>
                  </a:lnTo>
                  <a:cubicBezTo>
                    <a:pt x="778855" y="1384110"/>
                    <a:pt x="771321" y="1479992"/>
                    <a:pt x="770979" y="1513208"/>
                  </a:cubicBezTo>
                  <a:cubicBezTo>
                    <a:pt x="770637" y="1572792"/>
                    <a:pt x="777828" y="1663538"/>
                    <a:pt x="792552" y="1678263"/>
                  </a:cubicBezTo>
                  <a:cubicBezTo>
                    <a:pt x="793237" y="1678605"/>
                    <a:pt x="793922" y="1679290"/>
                    <a:pt x="794607" y="1679290"/>
                  </a:cubicBezTo>
                  <a:cubicBezTo>
                    <a:pt x="795634" y="1678947"/>
                    <a:pt x="812756" y="1672784"/>
                    <a:pt x="814811" y="1512866"/>
                  </a:cubicBezTo>
                  <a:cubicBezTo>
                    <a:pt x="815153" y="1490608"/>
                    <a:pt x="805223" y="1388219"/>
                    <a:pt x="796661" y="1306719"/>
                  </a:cubicBezTo>
                  <a:close/>
                  <a:moveTo>
                    <a:pt x="766870" y="1306719"/>
                  </a:moveTo>
                  <a:cubicBezTo>
                    <a:pt x="753857" y="1369043"/>
                    <a:pt x="739818" y="1446091"/>
                    <a:pt x="735366" y="1504990"/>
                  </a:cubicBezTo>
                  <a:cubicBezTo>
                    <a:pt x="729202" y="1588887"/>
                    <a:pt x="749405" y="1643334"/>
                    <a:pt x="770637" y="1665935"/>
                  </a:cubicBezTo>
                  <a:cubicBezTo>
                    <a:pt x="773034" y="1668674"/>
                    <a:pt x="775773" y="1670729"/>
                    <a:pt x="778170" y="1672784"/>
                  </a:cubicBezTo>
                  <a:cubicBezTo>
                    <a:pt x="763788" y="1636485"/>
                    <a:pt x="760706" y="1548479"/>
                    <a:pt x="761048" y="1512866"/>
                  </a:cubicBezTo>
                  <a:cubicBezTo>
                    <a:pt x="761391" y="1479650"/>
                    <a:pt x="768924" y="1383768"/>
                    <a:pt x="775773" y="1306719"/>
                  </a:cubicBezTo>
                  <a:close/>
                  <a:moveTo>
                    <a:pt x="768239" y="1251245"/>
                  </a:moveTo>
                  <a:cubicBezTo>
                    <a:pt x="763445" y="1264257"/>
                    <a:pt x="758309" y="1278640"/>
                    <a:pt x="752830" y="1294392"/>
                  </a:cubicBezTo>
                  <a:lnTo>
                    <a:pt x="758651" y="1294392"/>
                  </a:lnTo>
                  <a:cubicBezTo>
                    <a:pt x="762076" y="1278640"/>
                    <a:pt x="765500" y="1263915"/>
                    <a:pt x="768239" y="1251245"/>
                  </a:cubicBezTo>
                  <a:close/>
                  <a:moveTo>
                    <a:pt x="790840" y="1250903"/>
                  </a:moveTo>
                  <a:cubicBezTo>
                    <a:pt x="789813" y="1263915"/>
                    <a:pt x="788443" y="1278640"/>
                    <a:pt x="787073" y="1294392"/>
                  </a:cubicBezTo>
                  <a:lnTo>
                    <a:pt x="795292" y="1294392"/>
                  </a:lnTo>
                  <a:cubicBezTo>
                    <a:pt x="793922" y="1278640"/>
                    <a:pt x="792210" y="1263915"/>
                    <a:pt x="790840" y="1250903"/>
                  </a:cubicBezTo>
                  <a:close/>
                  <a:moveTo>
                    <a:pt x="800771" y="1245424"/>
                  </a:moveTo>
                  <a:cubicBezTo>
                    <a:pt x="802140" y="1259463"/>
                    <a:pt x="804195" y="1276243"/>
                    <a:pt x="805907" y="1294392"/>
                  </a:cubicBezTo>
                  <a:lnTo>
                    <a:pt x="812071" y="1294392"/>
                  </a:lnTo>
                  <a:cubicBezTo>
                    <a:pt x="807962" y="1276243"/>
                    <a:pt x="804195" y="1259806"/>
                    <a:pt x="800771" y="1245424"/>
                  </a:cubicBezTo>
                  <a:close/>
                  <a:moveTo>
                    <a:pt x="781594" y="1238575"/>
                  </a:moveTo>
                  <a:cubicBezTo>
                    <a:pt x="778170" y="1253984"/>
                    <a:pt x="773718" y="1273161"/>
                    <a:pt x="769267" y="1294392"/>
                  </a:cubicBezTo>
                  <a:lnTo>
                    <a:pt x="776800" y="1294392"/>
                  </a:lnTo>
                  <a:cubicBezTo>
                    <a:pt x="778513" y="1273503"/>
                    <a:pt x="780225" y="1253984"/>
                    <a:pt x="781594" y="1238575"/>
                  </a:cubicBezTo>
                  <a:close/>
                  <a:moveTo>
                    <a:pt x="808647" y="1235493"/>
                  </a:moveTo>
                  <a:cubicBezTo>
                    <a:pt x="812756" y="1251588"/>
                    <a:pt x="817208" y="1272134"/>
                    <a:pt x="822344" y="1294392"/>
                  </a:cubicBezTo>
                  <a:lnTo>
                    <a:pt x="830905" y="1294392"/>
                  </a:lnTo>
                  <a:cubicBezTo>
                    <a:pt x="822687" y="1272134"/>
                    <a:pt x="814811" y="1251588"/>
                    <a:pt x="808647" y="1235493"/>
                  </a:cubicBezTo>
                  <a:close/>
                  <a:moveTo>
                    <a:pt x="126442" y="1099588"/>
                  </a:moveTo>
                  <a:cubicBezTo>
                    <a:pt x="121370" y="1103645"/>
                    <a:pt x="120863" y="1111252"/>
                    <a:pt x="124920" y="1115817"/>
                  </a:cubicBezTo>
                  <a:cubicBezTo>
                    <a:pt x="128978" y="1120889"/>
                    <a:pt x="136078" y="1121395"/>
                    <a:pt x="141150" y="1117338"/>
                  </a:cubicBezTo>
                  <a:cubicBezTo>
                    <a:pt x="146221" y="1113281"/>
                    <a:pt x="146728" y="1106180"/>
                    <a:pt x="142671" y="1101109"/>
                  </a:cubicBezTo>
                  <a:cubicBezTo>
                    <a:pt x="138614" y="1096037"/>
                    <a:pt x="131513" y="1095530"/>
                    <a:pt x="126442" y="1099588"/>
                  </a:cubicBezTo>
                  <a:close/>
                  <a:moveTo>
                    <a:pt x="126442" y="1013369"/>
                  </a:moveTo>
                  <a:cubicBezTo>
                    <a:pt x="121370" y="1017426"/>
                    <a:pt x="120863" y="1025034"/>
                    <a:pt x="124920" y="1029598"/>
                  </a:cubicBezTo>
                  <a:cubicBezTo>
                    <a:pt x="128978" y="1034670"/>
                    <a:pt x="136078" y="1035177"/>
                    <a:pt x="141150" y="1031120"/>
                  </a:cubicBezTo>
                  <a:cubicBezTo>
                    <a:pt x="146221" y="1027062"/>
                    <a:pt x="146728" y="1019962"/>
                    <a:pt x="142671" y="1014890"/>
                  </a:cubicBezTo>
                  <a:cubicBezTo>
                    <a:pt x="138614" y="1009819"/>
                    <a:pt x="131513" y="1009312"/>
                    <a:pt x="126442" y="1013369"/>
                  </a:cubicBezTo>
                  <a:close/>
                  <a:moveTo>
                    <a:pt x="126442" y="927151"/>
                  </a:moveTo>
                  <a:cubicBezTo>
                    <a:pt x="121370" y="931208"/>
                    <a:pt x="120863" y="938815"/>
                    <a:pt x="124920" y="943380"/>
                  </a:cubicBezTo>
                  <a:cubicBezTo>
                    <a:pt x="128978" y="948452"/>
                    <a:pt x="136078" y="948959"/>
                    <a:pt x="141150" y="944901"/>
                  </a:cubicBezTo>
                  <a:cubicBezTo>
                    <a:pt x="146221" y="940844"/>
                    <a:pt x="146728" y="933744"/>
                    <a:pt x="142671" y="928672"/>
                  </a:cubicBezTo>
                  <a:cubicBezTo>
                    <a:pt x="138614" y="923600"/>
                    <a:pt x="131513" y="923093"/>
                    <a:pt x="126442" y="927151"/>
                  </a:cubicBezTo>
                  <a:close/>
                  <a:moveTo>
                    <a:pt x="757977" y="916582"/>
                  </a:moveTo>
                  <a:lnTo>
                    <a:pt x="824388" y="916582"/>
                  </a:lnTo>
                  <a:lnTo>
                    <a:pt x="830563" y="1172827"/>
                  </a:lnTo>
                  <a:cubicBezTo>
                    <a:pt x="830563" y="1185840"/>
                    <a:pt x="819262" y="1197140"/>
                    <a:pt x="806250" y="1202277"/>
                  </a:cubicBezTo>
                  <a:cubicBezTo>
                    <a:pt x="812071" y="1216659"/>
                    <a:pt x="826454" y="1252272"/>
                    <a:pt x="841863" y="1294734"/>
                  </a:cubicBezTo>
                  <a:lnTo>
                    <a:pt x="843918" y="1294734"/>
                  </a:lnTo>
                  <a:cubicBezTo>
                    <a:pt x="846315" y="1294734"/>
                    <a:pt x="848369" y="1296789"/>
                    <a:pt x="848369" y="1299186"/>
                  </a:cubicBezTo>
                  <a:lnTo>
                    <a:pt x="848369" y="1302268"/>
                  </a:lnTo>
                  <a:cubicBezTo>
                    <a:pt x="848369" y="1303980"/>
                    <a:pt x="847342" y="1305692"/>
                    <a:pt x="845973" y="1306377"/>
                  </a:cubicBezTo>
                  <a:cubicBezTo>
                    <a:pt x="869258" y="1371440"/>
                    <a:pt x="894256" y="1448146"/>
                    <a:pt x="898022" y="1489238"/>
                  </a:cubicBezTo>
                  <a:cubicBezTo>
                    <a:pt x="902816" y="1544028"/>
                    <a:pt x="888777" y="1621076"/>
                    <a:pt x="852136" y="1661483"/>
                  </a:cubicBezTo>
                  <a:cubicBezTo>
                    <a:pt x="836042" y="1679290"/>
                    <a:pt x="817208" y="1688878"/>
                    <a:pt x="795977" y="1689563"/>
                  </a:cubicBezTo>
                  <a:cubicBezTo>
                    <a:pt x="795292" y="1689563"/>
                    <a:pt x="794949" y="1689563"/>
                    <a:pt x="794265" y="1689563"/>
                  </a:cubicBezTo>
                  <a:cubicBezTo>
                    <a:pt x="772691" y="1689905"/>
                    <a:pt x="753515" y="1681687"/>
                    <a:pt x="737078" y="1664907"/>
                  </a:cubicBezTo>
                  <a:cubicBezTo>
                    <a:pt x="700437" y="1627239"/>
                    <a:pt x="685028" y="1553958"/>
                    <a:pt x="686055" y="1501908"/>
                  </a:cubicBezTo>
                  <a:cubicBezTo>
                    <a:pt x="687082" y="1461843"/>
                    <a:pt x="713450" y="1376919"/>
                    <a:pt x="737420" y="1306719"/>
                  </a:cubicBezTo>
                  <a:cubicBezTo>
                    <a:pt x="735366" y="1306377"/>
                    <a:pt x="733653" y="1304665"/>
                    <a:pt x="733653" y="1302268"/>
                  </a:cubicBezTo>
                  <a:lnTo>
                    <a:pt x="733653" y="1299186"/>
                  </a:lnTo>
                  <a:cubicBezTo>
                    <a:pt x="733653" y="1296789"/>
                    <a:pt x="735708" y="1294734"/>
                    <a:pt x="738105" y="1294734"/>
                  </a:cubicBezTo>
                  <a:lnTo>
                    <a:pt x="741530" y="1294734"/>
                  </a:lnTo>
                  <a:cubicBezTo>
                    <a:pt x="756939" y="1250560"/>
                    <a:pt x="770637" y="1214262"/>
                    <a:pt x="775430" y="1201934"/>
                  </a:cubicBezTo>
                  <a:cubicBezTo>
                    <a:pt x="762761" y="1196798"/>
                    <a:pt x="751803" y="1185497"/>
                    <a:pt x="751803" y="1172827"/>
                  </a:cubicBezTo>
                  <a:close/>
                  <a:moveTo>
                    <a:pt x="418812" y="916582"/>
                  </a:moveTo>
                  <a:lnTo>
                    <a:pt x="455816" y="916582"/>
                  </a:lnTo>
                  <a:lnTo>
                    <a:pt x="496944" y="916582"/>
                  </a:lnTo>
                  <a:lnTo>
                    <a:pt x="496944" y="1122502"/>
                  </a:lnTo>
                  <a:lnTo>
                    <a:pt x="478737" y="1122502"/>
                  </a:lnTo>
                  <a:lnTo>
                    <a:pt x="478737" y="1321885"/>
                  </a:lnTo>
                  <a:lnTo>
                    <a:pt x="552432" y="1321885"/>
                  </a:lnTo>
                  <a:cubicBezTo>
                    <a:pt x="576078" y="1321885"/>
                    <a:pt x="595782" y="1341196"/>
                    <a:pt x="595782" y="1365236"/>
                  </a:cubicBezTo>
                  <a:lnTo>
                    <a:pt x="611546" y="1594991"/>
                  </a:lnTo>
                  <a:cubicBezTo>
                    <a:pt x="617064" y="1675386"/>
                    <a:pt x="568984" y="1689573"/>
                    <a:pt x="516964" y="1689573"/>
                  </a:cubicBezTo>
                  <a:lnTo>
                    <a:pt x="405436" y="1689573"/>
                  </a:lnTo>
                  <a:cubicBezTo>
                    <a:pt x="353416" y="1689573"/>
                    <a:pt x="304549" y="1674598"/>
                    <a:pt x="311248" y="1594991"/>
                  </a:cubicBezTo>
                  <a:lnTo>
                    <a:pt x="327012" y="1365236"/>
                  </a:lnTo>
                  <a:cubicBezTo>
                    <a:pt x="327012" y="1341590"/>
                    <a:pt x="346322" y="1321885"/>
                    <a:pt x="370362" y="1321885"/>
                  </a:cubicBezTo>
                  <a:lnTo>
                    <a:pt x="441298" y="1321885"/>
                  </a:lnTo>
                  <a:lnTo>
                    <a:pt x="441298" y="1122502"/>
                  </a:lnTo>
                  <a:lnTo>
                    <a:pt x="418812" y="1122502"/>
                  </a:lnTo>
                  <a:close/>
                  <a:moveTo>
                    <a:pt x="104326" y="916582"/>
                  </a:moveTo>
                  <a:lnTo>
                    <a:pt x="167388" y="916582"/>
                  </a:lnTo>
                  <a:lnTo>
                    <a:pt x="164986" y="921571"/>
                  </a:lnTo>
                  <a:cubicBezTo>
                    <a:pt x="162450" y="971781"/>
                    <a:pt x="169551" y="1013876"/>
                    <a:pt x="162958" y="1064593"/>
                  </a:cubicBezTo>
                  <a:cubicBezTo>
                    <a:pt x="160422" y="1084879"/>
                    <a:pt x="158900" y="1105674"/>
                    <a:pt x="155350" y="1125960"/>
                  </a:cubicBezTo>
                  <a:cubicBezTo>
                    <a:pt x="150786" y="1149290"/>
                    <a:pt x="164986" y="1160955"/>
                    <a:pt x="188316" y="1166534"/>
                  </a:cubicBezTo>
                  <a:cubicBezTo>
                    <a:pt x="235990" y="1177691"/>
                    <a:pt x="235990" y="1178706"/>
                    <a:pt x="235990" y="1227901"/>
                  </a:cubicBezTo>
                  <a:cubicBezTo>
                    <a:pt x="235990" y="1373965"/>
                    <a:pt x="216718" y="1634142"/>
                    <a:pt x="199981" y="1687394"/>
                  </a:cubicBezTo>
                  <a:cubicBezTo>
                    <a:pt x="197445" y="1695509"/>
                    <a:pt x="185780" y="1678773"/>
                    <a:pt x="180201" y="1672687"/>
                  </a:cubicBezTo>
                  <a:cubicBezTo>
                    <a:pt x="145207" y="1634649"/>
                    <a:pt x="121370" y="1590018"/>
                    <a:pt x="119341" y="1537780"/>
                  </a:cubicBezTo>
                  <a:cubicBezTo>
                    <a:pt x="112748" y="1479456"/>
                    <a:pt x="114269" y="1421132"/>
                    <a:pt x="113255" y="1362300"/>
                  </a:cubicBezTo>
                  <a:cubicBezTo>
                    <a:pt x="112241" y="1284957"/>
                    <a:pt x="110719" y="1209770"/>
                    <a:pt x="109071" y="1134645"/>
                  </a:cubicBezTo>
                  <a:close/>
                  <a:moveTo>
                    <a:pt x="421443" y="0"/>
                  </a:moveTo>
                  <a:cubicBezTo>
                    <a:pt x="465530" y="0"/>
                    <a:pt x="505882" y="13450"/>
                    <a:pt x="539507" y="36614"/>
                  </a:cubicBezTo>
                  <a:cubicBezTo>
                    <a:pt x="577616" y="13450"/>
                    <a:pt x="621703" y="0"/>
                    <a:pt x="669527" y="0"/>
                  </a:cubicBezTo>
                  <a:cubicBezTo>
                    <a:pt x="806271" y="0"/>
                    <a:pt x="917610" y="111338"/>
                    <a:pt x="917610" y="248083"/>
                  </a:cubicBezTo>
                  <a:cubicBezTo>
                    <a:pt x="917610" y="378103"/>
                    <a:pt x="816732" y="484958"/>
                    <a:pt x="688955" y="496166"/>
                  </a:cubicBezTo>
                  <a:lnTo>
                    <a:pt x="700639" y="659196"/>
                  </a:lnTo>
                  <a:lnTo>
                    <a:pt x="455816" y="659196"/>
                  </a:lnTo>
                  <a:lnTo>
                    <a:pt x="176932" y="659196"/>
                  </a:lnTo>
                  <a:lnTo>
                    <a:pt x="190547" y="446102"/>
                  </a:lnTo>
                  <a:cubicBezTo>
                    <a:pt x="186810" y="446102"/>
                    <a:pt x="183821" y="446102"/>
                    <a:pt x="180084" y="446102"/>
                  </a:cubicBezTo>
                  <a:cubicBezTo>
                    <a:pt x="80702" y="446102"/>
                    <a:pt x="0" y="365400"/>
                    <a:pt x="0" y="266017"/>
                  </a:cubicBezTo>
                  <a:cubicBezTo>
                    <a:pt x="0" y="166635"/>
                    <a:pt x="80702" y="85933"/>
                    <a:pt x="180084" y="85933"/>
                  </a:cubicBezTo>
                  <a:cubicBezTo>
                    <a:pt x="202502" y="85933"/>
                    <a:pt x="224919" y="89669"/>
                    <a:pt x="245095" y="97888"/>
                  </a:cubicBezTo>
                  <a:cubicBezTo>
                    <a:pt x="282457" y="38857"/>
                    <a:pt x="347467" y="0"/>
                    <a:pt x="4214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="" xmlns:a16="http://schemas.microsoft.com/office/drawing/2014/main" id="{682A4D53-5FF2-4D20-945D-303A995A5E75}"/>
                </a:ext>
              </a:extLst>
            </p:cNvPr>
            <p:cNvSpPr/>
            <p:nvPr/>
          </p:nvSpPr>
          <p:spPr>
            <a:xfrm flipH="1">
              <a:off x="1382292" y="3200668"/>
              <a:ext cx="1979584" cy="257386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1073122" y="1838685"/>
            <a:ext cx="37416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b="1" dirty="0" smtClean="0">
                <a:solidFill>
                  <a:schemeClr val="tx1"/>
                </a:solidFill>
                <a:cs typeface="Arial" pitchFamily="34" charset="0"/>
              </a:rPr>
              <a:t>DOWNLOAD </a:t>
            </a:r>
            <a:r>
              <a:rPr lang="en-GB" altLang="ko-KR" sz="2000" b="1" dirty="0" smtClean="0">
                <a:solidFill>
                  <a:schemeClr val="tx1"/>
                </a:solidFill>
                <a:cs typeface="Arial" pitchFamily="34" charset="0"/>
              </a:rPr>
              <a:t>REPORT PDF</a:t>
            </a:r>
            <a:endParaRPr lang="ko-KR" altLang="en-US" sz="20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6835785" y="1838685"/>
            <a:ext cx="472016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b="1" dirty="0" smtClean="0">
                <a:solidFill>
                  <a:schemeClr val="tx1"/>
                </a:solidFill>
                <a:cs typeface="Arial" pitchFamily="34" charset="0"/>
              </a:rPr>
              <a:t>DOWNLOAD </a:t>
            </a:r>
            <a:r>
              <a:rPr lang="en-GB" altLang="ko-KR" sz="2000" b="1" dirty="0" smtClean="0">
                <a:solidFill>
                  <a:schemeClr val="tx1"/>
                </a:solidFill>
                <a:cs typeface="Arial" pitchFamily="34" charset="0"/>
              </a:rPr>
              <a:t>REPORT EXCEL</a:t>
            </a:r>
            <a:endParaRPr lang="ko-KR" altLang="en-US" sz="2000" b="1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47" y="2544758"/>
            <a:ext cx="5161439" cy="31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5298233" y="347088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DOWNLOAD </a:t>
            </a:r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REPORT PDF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1" y="1633163"/>
            <a:ext cx="5607746" cy="4607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53" y="3201284"/>
            <a:ext cx="5419961" cy="1916482"/>
          </a:xfrm>
          <a:prstGeom prst="rect">
            <a:avLst/>
          </a:prstGeom>
        </p:spPr>
      </p:pic>
      <p:sp>
        <p:nvSpPr>
          <p:cNvPr id="18" name="Graphic 1">
            <a:extLst>
              <a:ext uri="{FF2B5EF4-FFF2-40B4-BE49-F238E27FC236}">
                <a16:creationId xmlns="" xmlns:a16="http://schemas.microsoft.com/office/drawing/2014/main" id="{B799D6AB-981B-4720-9791-8BC2E7A371CD}"/>
              </a:ext>
            </a:extLst>
          </p:cNvPr>
          <p:cNvSpPr/>
          <p:nvPr/>
        </p:nvSpPr>
        <p:spPr>
          <a:xfrm>
            <a:off x="9322624" y="447967"/>
            <a:ext cx="2381846" cy="2303585"/>
          </a:xfrm>
          <a:custGeom>
            <a:avLst/>
            <a:gdLst>
              <a:gd name="connsiteX0" fmla="*/ 2885485 w 2971219"/>
              <a:gd name="connsiteY0" fmla="*/ 602211 h 2873593"/>
              <a:gd name="connsiteX1" fmla="*/ 2333687 w 2971219"/>
              <a:gd name="connsiteY1" fmla="*/ 267312 h 2873593"/>
              <a:gd name="connsiteX2" fmla="*/ 2077313 w 2971219"/>
              <a:gd name="connsiteY2" fmla="*/ 338621 h 2873593"/>
              <a:gd name="connsiteX3" fmla="*/ 2048026 w 2971219"/>
              <a:gd name="connsiteY3" fmla="*/ 354326 h 2873593"/>
              <a:gd name="connsiteX4" fmla="*/ 2015767 w 2971219"/>
              <a:gd name="connsiteY4" fmla="*/ 384463 h 2873593"/>
              <a:gd name="connsiteX5" fmla="*/ 2042083 w 2971219"/>
              <a:gd name="connsiteY5" fmla="*/ 384463 h 2873593"/>
              <a:gd name="connsiteX6" fmla="*/ 2440651 w 2971219"/>
              <a:gd name="connsiteY6" fmla="*/ 552549 h 2873593"/>
              <a:gd name="connsiteX7" fmla="*/ 2448291 w 2971219"/>
              <a:gd name="connsiteY7" fmla="*/ 628952 h 2873593"/>
              <a:gd name="connsiteX8" fmla="*/ 2342601 w 2971219"/>
              <a:gd name="connsiteY8" fmla="*/ 698139 h 2873593"/>
              <a:gd name="connsiteX9" fmla="*/ 2234788 w 2971219"/>
              <a:gd name="connsiteY9" fmla="*/ 684132 h 2873593"/>
              <a:gd name="connsiteX10" fmla="*/ 1970350 w 2971219"/>
              <a:gd name="connsiteY10" fmla="*/ 539815 h 2873593"/>
              <a:gd name="connsiteX11" fmla="*/ 1708033 w 2971219"/>
              <a:gd name="connsiteY11" fmla="*/ 350082 h 2873593"/>
              <a:gd name="connsiteX12" fmla="*/ 1280178 w 2971219"/>
              <a:gd name="connsiteY12" fmla="*/ 101773 h 2873593"/>
              <a:gd name="connsiteX13" fmla="*/ 844258 w 2971219"/>
              <a:gd name="connsiteY13" fmla="*/ 327 h 2873593"/>
              <a:gd name="connsiteX14" fmla="*/ 489834 w 2971219"/>
              <a:gd name="connsiteY14" fmla="*/ 63996 h 2873593"/>
              <a:gd name="connsiteX15" fmla="*/ 59431 w 2971219"/>
              <a:gd name="connsiteY15" fmla="*/ 514772 h 2873593"/>
              <a:gd name="connsiteX16" fmla="*/ 33539 w 2971219"/>
              <a:gd name="connsiteY16" fmla="*/ 999505 h 2873593"/>
              <a:gd name="connsiteX17" fmla="*/ 528035 w 2971219"/>
              <a:gd name="connsiteY17" fmla="*/ 1489757 h 2873593"/>
              <a:gd name="connsiteX18" fmla="*/ 820912 w 2971219"/>
              <a:gd name="connsiteY18" fmla="*/ 1535598 h 2873593"/>
              <a:gd name="connsiteX19" fmla="*/ 833222 w 2971219"/>
              <a:gd name="connsiteY19" fmla="*/ 1544087 h 2873593"/>
              <a:gd name="connsiteX20" fmla="*/ 828977 w 2971219"/>
              <a:gd name="connsiteY20" fmla="*/ 1720663 h 2873593"/>
              <a:gd name="connsiteX21" fmla="*/ 828977 w 2971219"/>
              <a:gd name="connsiteY21" fmla="*/ 1843332 h 2873593"/>
              <a:gd name="connsiteX22" fmla="*/ 832373 w 2971219"/>
              <a:gd name="connsiteY22" fmla="*/ 1842483 h 2873593"/>
              <a:gd name="connsiteX23" fmla="*/ 1172789 w 2971219"/>
              <a:gd name="connsiteY23" fmla="*/ 1740188 h 2873593"/>
              <a:gd name="connsiteX24" fmla="*/ 1456329 w 2971219"/>
              <a:gd name="connsiteY24" fmla="*/ 1731274 h 2873593"/>
              <a:gd name="connsiteX25" fmla="*/ 1744961 w 2971219"/>
              <a:gd name="connsiteY25" fmla="*/ 1778814 h 2873593"/>
              <a:gd name="connsiteX26" fmla="*/ 2103630 w 2971219"/>
              <a:gd name="connsiteY26" fmla="*/ 1831022 h 2873593"/>
              <a:gd name="connsiteX27" fmla="*/ 2123155 w 2971219"/>
              <a:gd name="connsiteY27" fmla="*/ 1849699 h 2873593"/>
              <a:gd name="connsiteX28" fmla="*/ 2057788 w 2971219"/>
              <a:gd name="connsiteY28" fmla="*/ 2387914 h 2873593"/>
              <a:gd name="connsiteX29" fmla="*/ 2042508 w 2971219"/>
              <a:gd name="connsiteY29" fmla="*/ 2393007 h 2873593"/>
              <a:gd name="connsiteX30" fmla="*/ 1887155 w 2971219"/>
              <a:gd name="connsiteY30" fmla="*/ 2266518 h 2873593"/>
              <a:gd name="connsiteX31" fmla="*/ 1681292 w 2971219"/>
              <a:gd name="connsiteY31" fmla="*/ 2241900 h 2873593"/>
              <a:gd name="connsiteX32" fmla="*/ 1544192 w 2971219"/>
              <a:gd name="connsiteY32" fmla="*/ 2345468 h 2873593"/>
              <a:gd name="connsiteX33" fmla="*/ 1448688 w 2971219"/>
              <a:gd name="connsiteY33" fmla="*/ 2256331 h 2873593"/>
              <a:gd name="connsiteX34" fmla="*/ 1212689 w 2971219"/>
              <a:gd name="connsiteY34" fmla="*/ 2257605 h 2873593"/>
              <a:gd name="connsiteX35" fmla="*/ 1008524 w 2971219"/>
              <a:gd name="connsiteY35" fmla="*/ 2416353 h 2873593"/>
              <a:gd name="connsiteX36" fmla="*/ 987725 w 2971219"/>
              <a:gd name="connsiteY36" fmla="*/ 2431633 h 2873593"/>
              <a:gd name="connsiteX37" fmla="*/ 788229 w 2971219"/>
              <a:gd name="connsiteY37" fmla="*/ 2255058 h 2873593"/>
              <a:gd name="connsiteX38" fmla="*/ 610380 w 2971219"/>
              <a:gd name="connsiteY38" fmla="*/ 2334007 h 2873593"/>
              <a:gd name="connsiteX39" fmla="*/ 492805 w 2971219"/>
              <a:gd name="connsiteY39" fmla="*/ 2486813 h 2873593"/>
              <a:gd name="connsiteX40" fmla="*/ 534402 w 2971219"/>
              <a:gd name="connsiteY40" fmla="*/ 2685885 h 2873593"/>
              <a:gd name="connsiteX41" fmla="*/ 700790 w 2971219"/>
              <a:gd name="connsiteY41" fmla="*/ 2731726 h 2873593"/>
              <a:gd name="connsiteX42" fmla="*/ 851049 w 2971219"/>
              <a:gd name="connsiteY42" fmla="*/ 2678244 h 2873593"/>
              <a:gd name="connsiteX43" fmla="*/ 953344 w 2971219"/>
              <a:gd name="connsiteY43" fmla="*/ 2631978 h 2873593"/>
              <a:gd name="connsiteX44" fmla="*/ 1047574 w 2971219"/>
              <a:gd name="connsiteY44" fmla="*/ 2660417 h 2873593"/>
              <a:gd name="connsiteX45" fmla="*/ 1179156 w 2971219"/>
              <a:gd name="connsiteY45" fmla="*/ 2784359 h 2873593"/>
              <a:gd name="connsiteX46" fmla="*/ 1665163 w 2971219"/>
              <a:gd name="connsiteY46" fmla="*/ 2856093 h 2873593"/>
              <a:gd name="connsiteX47" fmla="*/ 2038688 w 2971219"/>
              <a:gd name="connsiteY47" fmla="*/ 2630280 h 2873593"/>
              <a:gd name="connsiteX48" fmla="*/ 2097688 w 2971219"/>
              <a:gd name="connsiteY48" fmla="*/ 2616698 h 2873593"/>
              <a:gd name="connsiteX49" fmla="*/ 2139285 w 2971219"/>
              <a:gd name="connsiteY49" fmla="*/ 2647259 h 2873593"/>
              <a:gd name="connsiteX50" fmla="*/ 2235637 w 2971219"/>
              <a:gd name="connsiteY50" fmla="*/ 2702439 h 2873593"/>
              <a:gd name="connsiteX51" fmla="*/ 2432586 w 2971219"/>
              <a:gd name="connsiteY51" fmla="*/ 2741489 h 2873593"/>
              <a:gd name="connsiteX52" fmla="*/ 2603219 w 2971219"/>
              <a:gd name="connsiteY52" fmla="*/ 2615424 h 2873593"/>
              <a:gd name="connsiteX53" fmla="*/ 2522148 w 2971219"/>
              <a:gd name="connsiteY53" fmla="*/ 2373907 h 2873593"/>
              <a:gd name="connsiteX54" fmla="*/ 2230544 w 2971219"/>
              <a:gd name="connsiteY54" fmla="*/ 2332734 h 2873593"/>
              <a:gd name="connsiteX55" fmla="*/ 2386320 w 2971219"/>
              <a:gd name="connsiteY55" fmla="*/ 2363720 h 2873593"/>
              <a:gd name="connsiteX56" fmla="*/ 2472486 w 2971219"/>
              <a:gd name="connsiteY56" fmla="*/ 2430360 h 2873593"/>
              <a:gd name="connsiteX57" fmla="*/ 2505593 w 2971219"/>
              <a:gd name="connsiteY57" fmla="*/ 2547935 h 2873593"/>
              <a:gd name="connsiteX58" fmla="*/ 2438529 w 2971219"/>
              <a:gd name="connsiteY58" fmla="*/ 2607784 h 2873593"/>
              <a:gd name="connsiteX59" fmla="*/ 2392263 w 2971219"/>
              <a:gd name="connsiteY59" fmla="*/ 2605662 h 2873593"/>
              <a:gd name="connsiteX60" fmla="*/ 2133342 w 2971219"/>
              <a:gd name="connsiteY60" fmla="*/ 2457525 h 2873593"/>
              <a:gd name="connsiteX61" fmla="*/ 2129947 w 2971219"/>
              <a:gd name="connsiteY61" fmla="*/ 2440122 h 2873593"/>
              <a:gd name="connsiteX62" fmla="*/ 2196587 w 2971219"/>
              <a:gd name="connsiteY62" fmla="*/ 2033065 h 2873593"/>
              <a:gd name="connsiteX63" fmla="*/ 2205500 w 2971219"/>
              <a:gd name="connsiteY63" fmla="*/ 1867950 h 2873593"/>
              <a:gd name="connsiteX64" fmla="*/ 2284450 w 2971219"/>
              <a:gd name="connsiteY64" fmla="*/ 1738490 h 2873593"/>
              <a:gd name="connsiteX65" fmla="*/ 2328169 w 2971219"/>
              <a:gd name="connsiteY65" fmla="*/ 1645109 h 2873593"/>
              <a:gd name="connsiteX66" fmla="*/ 2272141 w 2971219"/>
              <a:gd name="connsiteY66" fmla="*/ 1575073 h 2873593"/>
              <a:gd name="connsiteX67" fmla="*/ 2157536 w 2971219"/>
              <a:gd name="connsiteY67" fmla="*/ 1663361 h 2873593"/>
              <a:gd name="connsiteX68" fmla="*/ 2081983 w 2971219"/>
              <a:gd name="connsiteY68" fmla="*/ 1765656 h 2873593"/>
              <a:gd name="connsiteX69" fmla="*/ 1975019 w 2971219"/>
              <a:gd name="connsiteY69" fmla="*/ 1766504 h 2873593"/>
              <a:gd name="connsiteX70" fmla="*/ 1752177 w 2971219"/>
              <a:gd name="connsiteY70" fmla="*/ 1705382 h 2873593"/>
              <a:gd name="connsiteX71" fmla="*/ 1302250 w 2971219"/>
              <a:gd name="connsiteY71" fmla="*/ 1617519 h 2873593"/>
              <a:gd name="connsiteX72" fmla="*/ 970322 w 2971219"/>
              <a:gd name="connsiteY72" fmla="*/ 1671850 h 2873593"/>
              <a:gd name="connsiteX73" fmla="*/ 950373 w 2971219"/>
              <a:gd name="connsiteY73" fmla="*/ 1664210 h 2873593"/>
              <a:gd name="connsiteX74" fmla="*/ 947826 w 2971219"/>
              <a:gd name="connsiteY74" fmla="*/ 1585685 h 2873593"/>
              <a:gd name="connsiteX75" fmla="*/ 992394 w 2971219"/>
              <a:gd name="connsiteY75" fmla="*/ 1488908 h 2873593"/>
              <a:gd name="connsiteX76" fmla="*/ 1223725 w 2971219"/>
              <a:gd name="connsiteY76" fmla="*/ 1374728 h 2873593"/>
              <a:gd name="connsiteX77" fmla="*/ 1207171 w 2971219"/>
              <a:gd name="connsiteY77" fmla="*/ 1359447 h 2873593"/>
              <a:gd name="connsiteX78" fmla="*/ 980934 w 2971219"/>
              <a:gd name="connsiteY78" fmla="*/ 1439670 h 2873593"/>
              <a:gd name="connsiteX79" fmla="*/ 935941 w 2971219"/>
              <a:gd name="connsiteY79" fmla="*/ 1411656 h 2873593"/>
              <a:gd name="connsiteX80" fmla="*/ 881610 w 2971219"/>
              <a:gd name="connsiteY80" fmla="*/ 1016059 h 2873593"/>
              <a:gd name="connsiteX81" fmla="*/ 889250 w 2971219"/>
              <a:gd name="connsiteY81" fmla="*/ 1004599 h 2873593"/>
              <a:gd name="connsiteX82" fmla="*/ 1030595 w 2971219"/>
              <a:gd name="connsiteY82" fmla="*/ 982103 h 2873593"/>
              <a:gd name="connsiteX83" fmla="*/ 1670681 w 2971219"/>
              <a:gd name="connsiteY83" fmla="*/ 1216829 h 2873593"/>
              <a:gd name="connsiteX84" fmla="*/ 2008127 w 2971219"/>
              <a:gd name="connsiteY84" fmla="*/ 1354778 h 2873593"/>
              <a:gd name="connsiteX85" fmla="*/ 2478004 w 2971219"/>
              <a:gd name="connsiteY85" fmla="*/ 1456649 h 2873593"/>
              <a:gd name="connsiteX86" fmla="*/ 2755600 w 2971219"/>
              <a:gd name="connsiteY86" fmla="*/ 1364541 h 2873593"/>
              <a:gd name="connsiteX87" fmla="*/ 2885485 w 2971219"/>
              <a:gd name="connsiteY87" fmla="*/ 602211 h 2873593"/>
              <a:gd name="connsiteX88" fmla="*/ 899013 w 2971219"/>
              <a:gd name="connsiteY88" fmla="*/ 2515252 h 2873593"/>
              <a:gd name="connsiteX89" fmla="*/ 834071 w 2971219"/>
              <a:gd name="connsiteY89" fmla="*/ 2575950 h 2873593"/>
              <a:gd name="connsiteX90" fmla="*/ 739416 w 2971219"/>
              <a:gd name="connsiteY90" fmla="*/ 2623914 h 2873593"/>
              <a:gd name="connsiteX91" fmla="*/ 655373 w 2971219"/>
              <a:gd name="connsiteY91" fmla="*/ 2643014 h 2873593"/>
              <a:gd name="connsiteX92" fmla="*/ 581092 w 2971219"/>
              <a:gd name="connsiteY92" fmla="*/ 2510583 h 2873593"/>
              <a:gd name="connsiteX93" fmla="*/ 647308 w 2971219"/>
              <a:gd name="connsiteY93" fmla="*/ 2407439 h 2873593"/>
              <a:gd name="connsiteX94" fmla="*/ 780589 w 2971219"/>
              <a:gd name="connsiteY94" fmla="*/ 2339525 h 2873593"/>
              <a:gd name="connsiteX95" fmla="*/ 865905 w 2971219"/>
              <a:gd name="connsiteY95" fmla="*/ 2349712 h 2873593"/>
              <a:gd name="connsiteX96" fmla="*/ 918538 w 2971219"/>
              <a:gd name="connsiteY96" fmla="*/ 2458374 h 2873593"/>
              <a:gd name="connsiteX97" fmla="*/ 899013 w 2971219"/>
              <a:gd name="connsiteY97" fmla="*/ 2515252 h 2873593"/>
              <a:gd name="connsiteX98" fmla="*/ 1958040 w 2971219"/>
              <a:gd name="connsiteY98" fmla="*/ 2570431 h 2873593"/>
              <a:gd name="connsiteX99" fmla="*/ 1940637 w 2971219"/>
              <a:gd name="connsiteY99" fmla="*/ 2600568 h 2873593"/>
              <a:gd name="connsiteX100" fmla="*/ 1627810 w 2971219"/>
              <a:gd name="connsiteY100" fmla="*/ 2761014 h 2873593"/>
              <a:gd name="connsiteX101" fmla="*/ 1154113 w 2971219"/>
              <a:gd name="connsiteY101" fmla="*/ 2652777 h 2873593"/>
              <a:gd name="connsiteX102" fmla="*/ 1092991 w 2971219"/>
              <a:gd name="connsiteY102" fmla="*/ 2598446 h 2873593"/>
              <a:gd name="connsiteX103" fmla="*/ 1090869 w 2971219"/>
              <a:gd name="connsiteY103" fmla="*/ 2564913 h 2873593"/>
              <a:gd name="connsiteX104" fmla="*/ 1115487 w 2971219"/>
              <a:gd name="connsiteY104" fmla="*/ 2544964 h 2873593"/>
              <a:gd name="connsiteX105" fmla="*/ 1460573 w 2971219"/>
              <a:gd name="connsiteY105" fmla="*/ 2416777 h 2873593"/>
              <a:gd name="connsiteX106" fmla="*/ 1501322 w 2971219"/>
              <a:gd name="connsiteY106" fmla="*/ 2414230 h 2873593"/>
              <a:gd name="connsiteX107" fmla="*/ 1542494 w 2971219"/>
              <a:gd name="connsiteY107" fmla="*/ 2414230 h 2873593"/>
              <a:gd name="connsiteX108" fmla="*/ 1942760 w 2971219"/>
              <a:gd name="connsiteY108" fmla="*/ 2533928 h 2873593"/>
              <a:gd name="connsiteX109" fmla="*/ 1958040 w 2971219"/>
              <a:gd name="connsiteY109" fmla="*/ 2570431 h 2873593"/>
              <a:gd name="connsiteX110" fmla="*/ 2487766 w 2971219"/>
              <a:gd name="connsiteY110" fmla="*/ 1322944 h 2873593"/>
              <a:gd name="connsiteX111" fmla="*/ 2202105 w 2971219"/>
              <a:gd name="connsiteY111" fmla="*/ 1286440 h 2873593"/>
              <a:gd name="connsiteX112" fmla="*/ 1796745 w 2971219"/>
              <a:gd name="connsiteY112" fmla="*/ 1154009 h 2873593"/>
              <a:gd name="connsiteX113" fmla="*/ 1114214 w 2971219"/>
              <a:gd name="connsiteY113" fmla="*/ 935412 h 2873593"/>
              <a:gd name="connsiteX114" fmla="*/ 921509 w 2971219"/>
              <a:gd name="connsiteY114" fmla="*/ 919707 h 2873593"/>
              <a:gd name="connsiteX115" fmla="*/ 764884 w 2971219"/>
              <a:gd name="connsiteY115" fmla="*/ 817412 h 2873593"/>
              <a:gd name="connsiteX116" fmla="*/ 669805 w 2971219"/>
              <a:gd name="connsiteY116" fmla="*/ 780060 h 2873593"/>
              <a:gd name="connsiteX117" fmla="*/ 595100 w 2971219"/>
              <a:gd name="connsiteY117" fmla="*/ 842880 h 2873593"/>
              <a:gd name="connsiteX118" fmla="*/ 701215 w 2971219"/>
              <a:gd name="connsiteY118" fmla="*/ 962577 h 2873593"/>
              <a:gd name="connsiteX119" fmla="*/ 766157 w 2971219"/>
              <a:gd name="connsiteY119" fmla="*/ 986772 h 2873593"/>
              <a:gd name="connsiteX120" fmla="*/ 809876 w 2971219"/>
              <a:gd name="connsiteY120" fmla="*/ 1087369 h 2873593"/>
              <a:gd name="connsiteX121" fmla="*/ 833222 w 2971219"/>
              <a:gd name="connsiteY121" fmla="*/ 1455800 h 2873593"/>
              <a:gd name="connsiteX122" fmla="*/ 817092 w 2971219"/>
              <a:gd name="connsiteY122" fmla="*/ 1471929 h 2873593"/>
              <a:gd name="connsiteX123" fmla="*/ 426165 w 2971219"/>
              <a:gd name="connsiteY123" fmla="*/ 1302994 h 2873593"/>
              <a:gd name="connsiteX124" fmla="*/ 195683 w 2971219"/>
              <a:gd name="connsiteY124" fmla="*/ 953239 h 2873593"/>
              <a:gd name="connsiteX125" fmla="*/ 251287 w 2971219"/>
              <a:gd name="connsiteY125" fmla="*/ 521564 h 2873593"/>
              <a:gd name="connsiteX126" fmla="*/ 684236 w 2971219"/>
              <a:gd name="connsiteY126" fmla="*/ 165866 h 2873593"/>
              <a:gd name="connsiteX127" fmla="*/ 983905 w 2971219"/>
              <a:gd name="connsiteY127" fmla="*/ 156953 h 2873593"/>
              <a:gd name="connsiteX128" fmla="*/ 1495379 w 2971219"/>
              <a:gd name="connsiteY128" fmla="*/ 359844 h 2873593"/>
              <a:gd name="connsiteX129" fmla="*/ 1873573 w 2971219"/>
              <a:gd name="connsiteY129" fmla="*/ 582686 h 2873593"/>
              <a:gd name="connsiteX130" fmla="*/ 2137587 w 2971219"/>
              <a:gd name="connsiteY130" fmla="*/ 729973 h 2873593"/>
              <a:gd name="connsiteX131" fmla="*/ 2337083 w 2971219"/>
              <a:gd name="connsiteY131" fmla="*/ 763930 h 2873593"/>
              <a:gd name="connsiteX132" fmla="*/ 2481399 w 2971219"/>
              <a:gd name="connsiteY132" fmla="*/ 700261 h 2873593"/>
              <a:gd name="connsiteX133" fmla="*/ 2479277 w 2971219"/>
              <a:gd name="connsiteY133" fmla="*/ 502887 h 2873593"/>
              <a:gd name="connsiteX134" fmla="*/ 2175788 w 2971219"/>
              <a:gd name="connsiteY134" fmla="*/ 350506 h 2873593"/>
              <a:gd name="connsiteX135" fmla="*/ 2177062 w 2971219"/>
              <a:gd name="connsiteY135" fmla="*/ 342017 h 2873593"/>
              <a:gd name="connsiteX136" fmla="*/ 2655428 w 2971219"/>
              <a:gd name="connsiteY136" fmla="*/ 445585 h 2873593"/>
              <a:gd name="connsiteX137" fmla="*/ 2861291 w 2971219"/>
              <a:gd name="connsiteY137" fmla="*/ 774542 h 2873593"/>
              <a:gd name="connsiteX138" fmla="*/ 2487766 w 2971219"/>
              <a:gd name="connsiteY138" fmla="*/ 1322944 h 2873593"/>
              <a:gd name="connsiteX139" fmla="*/ 758092 w 2971219"/>
              <a:gd name="connsiteY139" fmla="*/ 919283 h 2873593"/>
              <a:gd name="connsiteX140" fmla="*/ 674898 w 2971219"/>
              <a:gd name="connsiteY140" fmla="*/ 891693 h 2873593"/>
              <a:gd name="connsiteX141" fmla="*/ 660042 w 2971219"/>
              <a:gd name="connsiteY141" fmla="*/ 856462 h 2873593"/>
              <a:gd name="connsiteX142" fmla="*/ 682538 w 2971219"/>
              <a:gd name="connsiteY142" fmla="*/ 839060 h 2873593"/>
              <a:gd name="connsiteX143" fmla="*/ 758092 w 2971219"/>
              <a:gd name="connsiteY143" fmla="*/ 919283 h 287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971219" h="2873593">
                <a:moveTo>
                  <a:pt x="2885485" y="602211"/>
                </a:moveTo>
                <a:cubicBezTo>
                  <a:pt x="2765363" y="381492"/>
                  <a:pt x="2543795" y="252456"/>
                  <a:pt x="2333687" y="267312"/>
                </a:cubicBezTo>
                <a:cubicBezTo>
                  <a:pt x="2230968" y="274528"/>
                  <a:pt x="2175788" y="291082"/>
                  <a:pt x="2077313" y="338621"/>
                </a:cubicBezTo>
                <a:cubicBezTo>
                  <a:pt x="2067126" y="343290"/>
                  <a:pt x="2056515" y="346686"/>
                  <a:pt x="2048026" y="354326"/>
                </a:cubicBezTo>
                <a:cubicBezTo>
                  <a:pt x="2037414" y="363664"/>
                  <a:pt x="2012371" y="370880"/>
                  <a:pt x="2015767" y="384463"/>
                </a:cubicBezTo>
                <a:cubicBezTo>
                  <a:pt x="2019163" y="398470"/>
                  <a:pt x="2028076" y="386161"/>
                  <a:pt x="2042083" y="384463"/>
                </a:cubicBezTo>
                <a:cubicBezTo>
                  <a:pt x="2294637" y="355175"/>
                  <a:pt x="2417730" y="507556"/>
                  <a:pt x="2440651" y="552549"/>
                </a:cubicBezTo>
                <a:cubicBezTo>
                  <a:pt x="2454658" y="580139"/>
                  <a:pt x="2452112" y="605182"/>
                  <a:pt x="2448291" y="628952"/>
                </a:cubicBezTo>
                <a:cubicBezTo>
                  <a:pt x="2441076" y="671398"/>
                  <a:pt x="2388443" y="691772"/>
                  <a:pt x="2342601" y="698139"/>
                </a:cubicBezTo>
                <a:cubicBezTo>
                  <a:pt x="2305248" y="703657"/>
                  <a:pt x="2269594" y="695592"/>
                  <a:pt x="2234788" y="684132"/>
                </a:cubicBezTo>
                <a:cubicBezTo>
                  <a:pt x="2138011" y="652297"/>
                  <a:pt x="2052270" y="599240"/>
                  <a:pt x="1970350" y="539815"/>
                </a:cubicBezTo>
                <a:cubicBezTo>
                  <a:pt x="1880364" y="474449"/>
                  <a:pt x="1796321" y="417995"/>
                  <a:pt x="1708033" y="350082"/>
                </a:cubicBezTo>
                <a:cubicBezTo>
                  <a:pt x="1573904" y="247362"/>
                  <a:pt x="1434681" y="168837"/>
                  <a:pt x="1280178" y="101773"/>
                </a:cubicBezTo>
                <a:cubicBezTo>
                  <a:pt x="1140955" y="41075"/>
                  <a:pt x="996214" y="4147"/>
                  <a:pt x="844258" y="327"/>
                </a:cubicBezTo>
                <a:cubicBezTo>
                  <a:pt x="722013" y="-2644"/>
                  <a:pt x="602740" y="14334"/>
                  <a:pt x="489834" y="63996"/>
                </a:cubicBezTo>
                <a:cubicBezTo>
                  <a:pt x="293309" y="149737"/>
                  <a:pt x="140928" y="318247"/>
                  <a:pt x="59431" y="514772"/>
                </a:cubicBezTo>
                <a:cubicBezTo>
                  <a:pt x="-6360" y="672671"/>
                  <a:pt x="-21216" y="836088"/>
                  <a:pt x="33539" y="999505"/>
                </a:cubicBezTo>
                <a:cubicBezTo>
                  <a:pt x="112913" y="1236354"/>
                  <a:pt x="295006" y="1407411"/>
                  <a:pt x="528035" y="1489757"/>
                </a:cubicBezTo>
                <a:cubicBezTo>
                  <a:pt x="622690" y="1523289"/>
                  <a:pt x="721164" y="1549605"/>
                  <a:pt x="820912" y="1535598"/>
                </a:cubicBezTo>
                <a:cubicBezTo>
                  <a:pt x="827704" y="1534749"/>
                  <a:pt x="833646" y="1532203"/>
                  <a:pt x="833222" y="1544087"/>
                </a:cubicBezTo>
                <a:cubicBezTo>
                  <a:pt x="831524" y="1608605"/>
                  <a:pt x="829826" y="1656145"/>
                  <a:pt x="828977" y="1720663"/>
                </a:cubicBezTo>
                <a:cubicBezTo>
                  <a:pt x="828553" y="1761411"/>
                  <a:pt x="828977" y="1802159"/>
                  <a:pt x="828977" y="1843332"/>
                </a:cubicBezTo>
                <a:cubicBezTo>
                  <a:pt x="829826" y="1842907"/>
                  <a:pt x="831099" y="1842907"/>
                  <a:pt x="832373" y="1842483"/>
                </a:cubicBezTo>
                <a:cubicBezTo>
                  <a:pt x="941034" y="1791972"/>
                  <a:pt x="1054365" y="1758015"/>
                  <a:pt x="1172789" y="1740188"/>
                </a:cubicBezTo>
                <a:cubicBezTo>
                  <a:pt x="1267020" y="1726181"/>
                  <a:pt x="1361250" y="1722785"/>
                  <a:pt x="1456329" y="1731274"/>
                </a:cubicBezTo>
                <a:cubicBezTo>
                  <a:pt x="1553530" y="1739763"/>
                  <a:pt x="1649458" y="1758864"/>
                  <a:pt x="1744961" y="1778814"/>
                </a:cubicBezTo>
                <a:cubicBezTo>
                  <a:pt x="1863386" y="1803008"/>
                  <a:pt x="1981810" y="1828051"/>
                  <a:pt x="2103630" y="1831022"/>
                </a:cubicBezTo>
                <a:cubicBezTo>
                  <a:pt x="2117637" y="1831447"/>
                  <a:pt x="2122306" y="1835691"/>
                  <a:pt x="2123155" y="1849699"/>
                </a:cubicBezTo>
                <a:cubicBezTo>
                  <a:pt x="2137162" y="2033490"/>
                  <a:pt x="2116364" y="2213036"/>
                  <a:pt x="2057788" y="2387914"/>
                </a:cubicBezTo>
                <a:cubicBezTo>
                  <a:pt x="2053968" y="2398950"/>
                  <a:pt x="2050997" y="2398525"/>
                  <a:pt x="2042508" y="2393007"/>
                </a:cubicBezTo>
                <a:cubicBezTo>
                  <a:pt x="1992421" y="2362022"/>
                  <a:pt x="1941911" y="2289439"/>
                  <a:pt x="1887155" y="2266518"/>
                </a:cubicBezTo>
                <a:cubicBezTo>
                  <a:pt x="1820940" y="2238928"/>
                  <a:pt x="1752602" y="2226619"/>
                  <a:pt x="1681292" y="2241900"/>
                </a:cubicBezTo>
                <a:cubicBezTo>
                  <a:pt x="1625688" y="2254209"/>
                  <a:pt x="1578573" y="2297079"/>
                  <a:pt x="1544192" y="2345468"/>
                </a:cubicBezTo>
                <a:cubicBezTo>
                  <a:pt x="1518300" y="2311936"/>
                  <a:pt x="1486890" y="2271187"/>
                  <a:pt x="1448688" y="2256331"/>
                </a:cubicBezTo>
                <a:cubicBezTo>
                  <a:pt x="1369739" y="2225770"/>
                  <a:pt x="1291214" y="2229166"/>
                  <a:pt x="1212689" y="2257605"/>
                </a:cubicBezTo>
                <a:cubicBezTo>
                  <a:pt x="1137984" y="2284346"/>
                  <a:pt x="1072617" y="2370511"/>
                  <a:pt x="1008524" y="2416353"/>
                </a:cubicBezTo>
                <a:cubicBezTo>
                  <a:pt x="997912" y="2423993"/>
                  <a:pt x="998761" y="2423568"/>
                  <a:pt x="987725" y="2431633"/>
                </a:cubicBezTo>
                <a:cubicBezTo>
                  <a:pt x="947826" y="2264820"/>
                  <a:pt x="883732" y="2246993"/>
                  <a:pt x="788229" y="2255058"/>
                </a:cubicBezTo>
                <a:cubicBezTo>
                  <a:pt x="720315" y="2260576"/>
                  <a:pt x="662589" y="2291986"/>
                  <a:pt x="610380" y="2334007"/>
                </a:cubicBezTo>
                <a:cubicBezTo>
                  <a:pt x="566661" y="2369238"/>
                  <a:pt x="509359" y="2432058"/>
                  <a:pt x="492805" y="2486813"/>
                </a:cubicBezTo>
                <a:cubicBezTo>
                  <a:pt x="470308" y="2560245"/>
                  <a:pt x="477100" y="2629856"/>
                  <a:pt x="534402" y="2685885"/>
                </a:cubicBezTo>
                <a:cubicBezTo>
                  <a:pt x="580668" y="2731302"/>
                  <a:pt x="639243" y="2738518"/>
                  <a:pt x="700790" y="2731726"/>
                </a:cubicBezTo>
                <a:cubicBezTo>
                  <a:pt x="754697" y="2725359"/>
                  <a:pt x="804358" y="2706259"/>
                  <a:pt x="851049" y="2678244"/>
                </a:cubicBezTo>
                <a:cubicBezTo>
                  <a:pt x="883308" y="2659144"/>
                  <a:pt x="916416" y="2641316"/>
                  <a:pt x="953344" y="2631978"/>
                </a:cubicBezTo>
                <a:cubicBezTo>
                  <a:pt x="990272" y="2622640"/>
                  <a:pt x="1022531" y="2627309"/>
                  <a:pt x="1047574" y="2660417"/>
                </a:cubicBezTo>
                <a:cubicBezTo>
                  <a:pt x="1084077" y="2709230"/>
                  <a:pt x="1128646" y="2750403"/>
                  <a:pt x="1179156" y="2784359"/>
                </a:cubicBezTo>
                <a:cubicBezTo>
                  <a:pt x="1327717" y="2884107"/>
                  <a:pt x="1489437" y="2896417"/>
                  <a:pt x="1665163" y="2856093"/>
                </a:cubicBezTo>
                <a:cubicBezTo>
                  <a:pt x="1821364" y="2820438"/>
                  <a:pt x="1946155" y="2761014"/>
                  <a:pt x="2038688" y="2630280"/>
                </a:cubicBezTo>
                <a:cubicBezTo>
                  <a:pt x="2055242" y="2606511"/>
                  <a:pt x="2073069" y="2600568"/>
                  <a:pt x="2097688" y="2616698"/>
                </a:cubicBezTo>
                <a:cubicBezTo>
                  <a:pt x="2110421" y="2625187"/>
                  <a:pt x="2126126" y="2639619"/>
                  <a:pt x="2139285" y="2647259"/>
                </a:cubicBezTo>
                <a:cubicBezTo>
                  <a:pt x="2171119" y="2666360"/>
                  <a:pt x="2202529" y="2685460"/>
                  <a:pt x="2235637" y="2702439"/>
                </a:cubicBezTo>
                <a:cubicBezTo>
                  <a:pt x="2292515" y="2731302"/>
                  <a:pt x="2367220" y="2738942"/>
                  <a:pt x="2432586" y="2741489"/>
                </a:cubicBezTo>
                <a:cubicBezTo>
                  <a:pt x="2513658" y="2744460"/>
                  <a:pt x="2578601" y="2692676"/>
                  <a:pt x="2603219" y="2615424"/>
                </a:cubicBezTo>
                <a:cubicBezTo>
                  <a:pt x="2631658" y="2527137"/>
                  <a:pt x="2594306" y="2434180"/>
                  <a:pt x="2522148" y="2373907"/>
                </a:cubicBezTo>
                <a:cubicBezTo>
                  <a:pt x="2439802" y="2305144"/>
                  <a:pt x="2358730" y="2284770"/>
                  <a:pt x="2230544" y="2332734"/>
                </a:cubicBezTo>
                <a:cubicBezTo>
                  <a:pt x="2319680" y="2329763"/>
                  <a:pt x="2340903" y="2338252"/>
                  <a:pt x="2386320" y="2363720"/>
                </a:cubicBezTo>
                <a:cubicBezTo>
                  <a:pt x="2417730" y="2381547"/>
                  <a:pt x="2447442" y="2403619"/>
                  <a:pt x="2472486" y="2430360"/>
                </a:cubicBezTo>
                <a:cubicBezTo>
                  <a:pt x="2511960" y="2471957"/>
                  <a:pt x="2510263" y="2505489"/>
                  <a:pt x="2505593" y="2547935"/>
                </a:cubicBezTo>
                <a:cubicBezTo>
                  <a:pt x="2501774" y="2584439"/>
                  <a:pt x="2471212" y="2602691"/>
                  <a:pt x="2438529" y="2607784"/>
                </a:cubicBezTo>
                <a:cubicBezTo>
                  <a:pt x="2422824" y="2610331"/>
                  <a:pt x="2407543" y="2609057"/>
                  <a:pt x="2392263" y="2605662"/>
                </a:cubicBezTo>
                <a:cubicBezTo>
                  <a:pt x="2294213" y="2581043"/>
                  <a:pt x="2208472" y="2525014"/>
                  <a:pt x="2133342" y="2457525"/>
                </a:cubicBezTo>
                <a:cubicBezTo>
                  <a:pt x="2126551" y="2451583"/>
                  <a:pt x="2127400" y="2446914"/>
                  <a:pt x="2129947" y="2440122"/>
                </a:cubicBezTo>
                <a:cubicBezTo>
                  <a:pt x="2177486" y="2312784"/>
                  <a:pt x="2199133" y="2168892"/>
                  <a:pt x="2196587" y="2033065"/>
                </a:cubicBezTo>
                <a:cubicBezTo>
                  <a:pt x="2195738" y="1977885"/>
                  <a:pt x="2194889" y="1922706"/>
                  <a:pt x="2205500" y="1867950"/>
                </a:cubicBezTo>
                <a:cubicBezTo>
                  <a:pt x="2216112" y="1815317"/>
                  <a:pt x="2236061" y="1767353"/>
                  <a:pt x="2284450" y="1738490"/>
                </a:cubicBezTo>
                <a:cubicBezTo>
                  <a:pt x="2320529" y="1716843"/>
                  <a:pt x="2331990" y="1684584"/>
                  <a:pt x="2328169" y="1645109"/>
                </a:cubicBezTo>
                <a:cubicBezTo>
                  <a:pt x="2324774" y="1611152"/>
                  <a:pt x="2301428" y="1583138"/>
                  <a:pt x="2272141" y="1575073"/>
                </a:cubicBezTo>
                <a:cubicBezTo>
                  <a:pt x="2217810" y="1560641"/>
                  <a:pt x="2157536" y="1606483"/>
                  <a:pt x="2157536" y="1663361"/>
                </a:cubicBezTo>
                <a:cubicBezTo>
                  <a:pt x="2157536" y="1713871"/>
                  <a:pt x="2130371" y="1750375"/>
                  <a:pt x="2081983" y="1765656"/>
                </a:cubicBezTo>
                <a:cubicBezTo>
                  <a:pt x="2046328" y="1776692"/>
                  <a:pt x="2010673" y="1774994"/>
                  <a:pt x="1975019" y="1766504"/>
                </a:cubicBezTo>
                <a:cubicBezTo>
                  <a:pt x="1899889" y="1749102"/>
                  <a:pt x="1826458" y="1725756"/>
                  <a:pt x="1752177" y="1705382"/>
                </a:cubicBezTo>
                <a:cubicBezTo>
                  <a:pt x="1604465" y="1664634"/>
                  <a:pt x="1456329" y="1625584"/>
                  <a:pt x="1302250" y="1617519"/>
                </a:cubicBezTo>
                <a:cubicBezTo>
                  <a:pt x="1191466" y="1611577"/>
                  <a:pt x="1074315" y="1631526"/>
                  <a:pt x="970322" y="1671850"/>
                </a:cubicBezTo>
                <a:cubicBezTo>
                  <a:pt x="959286" y="1676094"/>
                  <a:pt x="951221" y="1674821"/>
                  <a:pt x="950373" y="1664210"/>
                </a:cubicBezTo>
                <a:cubicBezTo>
                  <a:pt x="948250" y="1634922"/>
                  <a:pt x="950373" y="1616246"/>
                  <a:pt x="947826" y="1585685"/>
                </a:cubicBezTo>
                <a:cubicBezTo>
                  <a:pt x="942308" y="1524562"/>
                  <a:pt x="930423" y="1507584"/>
                  <a:pt x="992394" y="1488908"/>
                </a:cubicBezTo>
                <a:cubicBezTo>
                  <a:pt x="1011919" y="1482965"/>
                  <a:pt x="1218631" y="1400196"/>
                  <a:pt x="1223725" y="1374728"/>
                </a:cubicBezTo>
                <a:cubicBezTo>
                  <a:pt x="1226696" y="1358599"/>
                  <a:pt x="1222451" y="1355627"/>
                  <a:pt x="1207171" y="1359447"/>
                </a:cubicBezTo>
                <a:cubicBezTo>
                  <a:pt x="1148595" y="1374728"/>
                  <a:pt x="1039509" y="1427785"/>
                  <a:pt x="980934" y="1439670"/>
                </a:cubicBezTo>
                <a:cubicBezTo>
                  <a:pt x="932121" y="1449433"/>
                  <a:pt x="941034" y="1438821"/>
                  <a:pt x="935941" y="1411656"/>
                </a:cubicBezTo>
                <a:cubicBezTo>
                  <a:pt x="917689" y="1312332"/>
                  <a:pt x="899862" y="1115383"/>
                  <a:pt x="881610" y="1016059"/>
                </a:cubicBezTo>
                <a:cubicBezTo>
                  <a:pt x="879912" y="1007995"/>
                  <a:pt x="882459" y="1006297"/>
                  <a:pt x="889250" y="1004599"/>
                </a:cubicBezTo>
                <a:cubicBezTo>
                  <a:pt x="935516" y="991865"/>
                  <a:pt x="982631" y="979131"/>
                  <a:pt x="1030595" y="982103"/>
                </a:cubicBezTo>
                <a:cubicBezTo>
                  <a:pt x="1293761" y="998232"/>
                  <a:pt x="1555228" y="1165469"/>
                  <a:pt x="1670681" y="1216829"/>
                </a:cubicBezTo>
                <a:cubicBezTo>
                  <a:pt x="1782314" y="1266491"/>
                  <a:pt x="1893098" y="1312757"/>
                  <a:pt x="2008127" y="1354778"/>
                </a:cubicBezTo>
                <a:cubicBezTo>
                  <a:pt x="2159234" y="1409958"/>
                  <a:pt x="2315860" y="1475749"/>
                  <a:pt x="2478004" y="1456649"/>
                </a:cubicBezTo>
                <a:cubicBezTo>
                  <a:pt x="2580299" y="1444764"/>
                  <a:pt x="2671133" y="1425663"/>
                  <a:pt x="2755600" y="1364541"/>
                </a:cubicBezTo>
                <a:cubicBezTo>
                  <a:pt x="2950852" y="1223196"/>
                  <a:pt x="3058665" y="920131"/>
                  <a:pt x="2885485" y="602211"/>
                </a:cubicBezTo>
                <a:close/>
                <a:moveTo>
                  <a:pt x="899013" y="2515252"/>
                </a:moveTo>
                <a:cubicBezTo>
                  <a:pt x="890099" y="2525014"/>
                  <a:pt x="861236" y="2553453"/>
                  <a:pt x="834071" y="2575950"/>
                </a:cubicBezTo>
                <a:cubicBezTo>
                  <a:pt x="797991" y="2605662"/>
                  <a:pt x="782286" y="2604388"/>
                  <a:pt x="739416" y="2623914"/>
                </a:cubicBezTo>
                <a:cubicBezTo>
                  <a:pt x="719891" y="2632827"/>
                  <a:pt x="677445" y="2643439"/>
                  <a:pt x="655373" y="2643014"/>
                </a:cubicBezTo>
                <a:cubicBezTo>
                  <a:pt x="609107" y="2643014"/>
                  <a:pt x="566661" y="2599295"/>
                  <a:pt x="581092" y="2510583"/>
                </a:cubicBezTo>
                <a:cubicBezTo>
                  <a:pt x="587035" y="2474079"/>
                  <a:pt x="620143" y="2430360"/>
                  <a:pt x="647308" y="2407439"/>
                </a:cubicBezTo>
                <a:cubicBezTo>
                  <a:pt x="681265" y="2379000"/>
                  <a:pt x="740265" y="2356928"/>
                  <a:pt x="780589" y="2339525"/>
                </a:cubicBezTo>
                <a:cubicBezTo>
                  <a:pt x="796294" y="2332734"/>
                  <a:pt x="844258" y="2325943"/>
                  <a:pt x="865905" y="2349712"/>
                </a:cubicBezTo>
                <a:cubicBezTo>
                  <a:pt x="896466" y="2383669"/>
                  <a:pt x="916416" y="2435878"/>
                  <a:pt x="918538" y="2458374"/>
                </a:cubicBezTo>
                <a:cubicBezTo>
                  <a:pt x="921085" y="2476626"/>
                  <a:pt x="913445" y="2499122"/>
                  <a:pt x="899013" y="2515252"/>
                </a:cubicBezTo>
                <a:close/>
                <a:moveTo>
                  <a:pt x="1958040" y="2570431"/>
                </a:moveTo>
                <a:cubicBezTo>
                  <a:pt x="1954645" y="2581892"/>
                  <a:pt x="1947853" y="2591654"/>
                  <a:pt x="1940637" y="2600568"/>
                </a:cubicBezTo>
                <a:cubicBezTo>
                  <a:pt x="1859566" y="2701165"/>
                  <a:pt x="1753875" y="2739367"/>
                  <a:pt x="1627810" y="2761014"/>
                </a:cubicBezTo>
                <a:cubicBezTo>
                  <a:pt x="1450386" y="2791575"/>
                  <a:pt x="1294610" y="2759741"/>
                  <a:pt x="1154113" y="2652777"/>
                </a:cubicBezTo>
                <a:cubicBezTo>
                  <a:pt x="1132466" y="2636223"/>
                  <a:pt x="1112092" y="2617971"/>
                  <a:pt x="1092991" y="2598446"/>
                </a:cubicBezTo>
                <a:cubicBezTo>
                  <a:pt x="1081531" y="2586561"/>
                  <a:pt x="1081106" y="2578072"/>
                  <a:pt x="1090869" y="2564913"/>
                </a:cubicBezTo>
                <a:cubicBezTo>
                  <a:pt x="1097660" y="2556424"/>
                  <a:pt x="1106149" y="2550057"/>
                  <a:pt x="1115487" y="2544964"/>
                </a:cubicBezTo>
                <a:cubicBezTo>
                  <a:pt x="1223300" y="2486813"/>
                  <a:pt x="1338329" y="2426964"/>
                  <a:pt x="1460573" y="2416777"/>
                </a:cubicBezTo>
                <a:cubicBezTo>
                  <a:pt x="1474156" y="2415504"/>
                  <a:pt x="1487739" y="2414655"/>
                  <a:pt x="1501322" y="2414230"/>
                </a:cubicBezTo>
                <a:cubicBezTo>
                  <a:pt x="1514904" y="2413806"/>
                  <a:pt x="1528487" y="2414230"/>
                  <a:pt x="1542494" y="2414230"/>
                </a:cubicBezTo>
                <a:cubicBezTo>
                  <a:pt x="1683415" y="2413806"/>
                  <a:pt x="1817120" y="2469410"/>
                  <a:pt x="1942760" y="2533928"/>
                </a:cubicBezTo>
                <a:cubicBezTo>
                  <a:pt x="1960163" y="2542417"/>
                  <a:pt x="1963983" y="2551331"/>
                  <a:pt x="1958040" y="2570431"/>
                </a:cubicBezTo>
                <a:close/>
                <a:moveTo>
                  <a:pt x="2487766" y="1322944"/>
                </a:moveTo>
                <a:cubicBezTo>
                  <a:pt x="2382925" y="1334829"/>
                  <a:pt x="2303975" y="1309361"/>
                  <a:pt x="2202105" y="1286440"/>
                </a:cubicBezTo>
                <a:cubicBezTo>
                  <a:pt x="2063731" y="1255455"/>
                  <a:pt x="1929601" y="1201548"/>
                  <a:pt x="1796745" y="1154009"/>
                </a:cubicBezTo>
                <a:cubicBezTo>
                  <a:pt x="1681717" y="1112836"/>
                  <a:pt x="1255984" y="947297"/>
                  <a:pt x="1114214" y="935412"/>
                </a:cubicBezTo>
                <a:cubicBezTo>
                  <a:pt x="1056063" y="930743"/>
                  <a:pt x="979660" y="931592"/>
                  <a:pt x="921509" y="919707"/>
                </a:cubicBezTo>
                <a:cubicBezTo>
                  <a:pt x="855718" y="906549"/>
                  <a:pt x="801387" y="876837"/>
                  <a:pt x="764884" y="817412"/>
                </a:cubicBezTo>
                <a:cubicBezTo>
                  <a:pt x="743661" y="782606"/>
                  <a:pt x="708006" y="774542"/>
                  <a:pt x="669805" y="780060"/>
                </a:cubicBezTo>
                <a:cubicBezTo>
                  <a:pt x="632877" y="785578"/>
                  <a:pt x="605287" y="804678"/>
                  <a:pt x="595100" y="842880"/>
                </a:cubicBezTo>
                <a:cubicBezTo>
                  <a:pt x="578970" y="903577"/>
                  <a:pt x="639668" y="972764"/>
                  <a:pt x="701215" y="962577"/>
                </a:cubicBezTo>
                <a:cubicBezTo>
                  <a:pt x="728804" y="957908"/>
                  <a:pt x="749179" y="967246"/>
                  <a:pt x="766157" y="986772"/>
                </a:cubicBezTo>
                <a:cubicBezTo>
                  <a:pt x="791625" y="1015635"/>
                  <a:pt x="802236" y="1050865"/>
                  <a:pt x="809876" y="1087369"/>
                </a:cubicBezTo>
                <a:cubicBezTo>
                  <a:pt x="827704" y="1176930"/>
                  <a:pt x="835344" y="1364541"/>
                  <a:pt x="833222" y="1455800"/>
                </a:cubicBezTo>
                <a:cubicBezTo>
                  <a:pt x="832797" y="1467685"/>
                  <a:pt x="830675" y="1472354"/>
                  <a:pt x="817092" y="1471929"/>
                </a:cubicBezTo>
                <a:cubicBezTo>
                  <a:pt x="668956" y="1467260"/>
                  <a:pt x="539495" y="1397224"/>
                  <a:pt x="426165" y="1302994"/>
                </a:cubicBezTo>
                <a:cubicBezTo>
                  <a:pt x="320050" y="1214707"/>
                  <a:pt x="228791" y="1087793"/>
                  <a:pt x="195683" y="953239"/>
                </a:cubicBezTo>
                <a:cubicBezTo>
                  <a:pt x="158755" y="802556"/>
                  <a:pt x="181251" y="658240"/>
                  <a:pt x="251287" y="521564"/>
                </a:cubicBezTo>
                <a:cubicBezTo>
                  <a:pt x="339999" y="348808"/>
                  <a:pt x="493229" y="212132"/>
                  <a:pt x="684236" y="165866"/>
                </a:cubicBezTo>
                <a:cubicBezTo>
                  <a:pt x="783560" y="142096"/>
                  <a:pt x="883308" y="142096"/>
                  <a:pt x="983905" y="156953"/>
                </a:cubicBezTo>
                <a:cubicBezTo>
                  <a:pt x="1170243" y="184967"/>
                  <a:pt x="1336207" y="263067"/>
                  <a:pt x="1495379" y="359844"/>
                </a:cubicBezTo>
                <a:cubicBezTo>
                  <a:pt x="1625264" y="438794"/>
                  <a:pt x="1747508" y="498643"/>
                  <a:pt x="1873573" y="582686"/>
                </a:cubicBezTo>
                <a:cubicBezTo>
                  <a:pt x="1957191" y="638290"/>
                  <a:pt x="2043781" y="691772"/>
                  <a:pt x="2137587" y="729973"/>
                </a:cubicBezTo>
                <a:cubicBezTo>
                  <a:pt x="2199133" y="755016"/>
                  <a:pt x="2270018" y="766901"/>
                  <a:pt x="2337083" y="763930"/>
                </a:cubicBezTo>
                <a:cubicBezTo>
                  <a:pt x="2387169" y="761383"/>
                  <a:pt x="2446594" y="737614"/>
                  <a:pt x="2481399" y="700261"/>
                </a:cubicBezTo>
                <a:cubicBezTo>
                  <a:pt x="2537428" y="640412"/>
                  <a:pt x="2522148" y="553823"/>
                  <a:pt x="2479277" y="502887"/>
                </a:cubicBezTo>
                <a:cubicBezTo>
                  <a:pt x="2448716" y="466808"/>
                  <a:pt x="2383349" y="364938"/>
                  <a:pt x="2175788" y="350506"/>
                </a:cubicBezTo>
                <a:cubicBezTo>
                  <a:pt x="2171119" y="350082"/>
                  <a:pt x="2172817" y="343715"/>
                  <a:pt x="2177062" y="342017"/>
                </a:cubicBezTo>
                <a:cubicBezTo>
                  <a:pt x="2356184" y="277924"/>
                  <a:pt x="2559924" y="360693"/>
                  <a:pt x="2655428" y="445585"/>
                </a:cubicBezTo>
                <a:cubicBezTo>
                  <a:pt x="2738197" y="519017"/>
                  <a:pt x="2845161" y="663758"/>
                  <a:pt x="2861291" y="774542"/>
                </a:cubicBezTo>
                <a:cubicBezTo>
                  <a:pt x="2897370" y="1023275"/>
                  <a:pt x="2810356" y="1286440"/>
                  <a:pt x="2487766" y="1322944"/>
                </a:cubicBezTo>
                <a:close/>
                <a:moveTo>
                  <a:pt x="758092" y="919283"/>
                </a:moveTo>
                <a:cubicBezTo>
                  <a:pt x="725409" y="922254"/>
                  <a:pt x="697819" y="912916"/>
                  <a:pt x="674898" y="891693"/>
                </a:cubicBezTo>
                <a:cubicBezTo>
                  <a:pt x="664711" y="882354"/>
                  <a:pt x="659193" y="870470"/>
                  <a:pt x="660042" y="856462"/>
                </a:cubicBezTo>
                <a:cubicBezTo>
                  <a:pt x="660466" y="842880"/>
                  <a:pt x="668956" y="836513"/>
                  <a:pt x="682538" y="839060"/>
                </a:cubicBezTo>
                <a:cubicBezTo>
                  <a:pt x="716071" y="845851"/>
                  <a:pt x="751725" y="883628"/>
                  <a:pt x="758092" y="919283"/>
                </a:cubicBezTo>
                <a:close/>
              </a:path>
            </a:pathLst>
          </a:custGeom>
          <a:solidFill>
            <a:schemeClr val="accent4"/>
          </a:solidFill>
          <a:ln w="42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5298233" y="347088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92733"/>
            <a:ext cx="5563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800" b="1" dirty="0" smtClean="0">
                <a:solidFill>
                  <a:schemeClr val="tx1"/>
                </a:solidFill>
                <a:cs typeface="Arial" pitchFamily="34" charset="0"/>
              </a:rPr>
              <a:t>DOWNLOAD </a:t>
            </a:r>
            <a:r>
              <a:rPr lang="en-GB" altLang="ko-KR" sz="2800" b="1" dirty="0" smtClean="0">
                <a:solidFill>
                  <a:schemeClr val="tx1"/>
                </a:solidFill>
                <a:cs typeface="Arial" pitchFamily="34" charset="0"/>
              </a:rPr>
              <a:t>REPORT EXCEL</a:t>
            </a:r>
            <a:endParaRPr lang="ko-KR" altLang="en-US" sz="2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Graphic 1">
            <a:extLst>
              <a:ext uri="{FF2B5EF4-FFF2-40B4-BE49-F238E27FC236}">
                <a16:creationId xmlns="" xmlns:a16="http://schemas.microsoft.com/office/drawing/2014/main" id="{B799D6AB-981B-4720-9791-8BC2E7A371CD}"/>
              </a:ext>
            </a:extLst>
          </p:cNvPr>
          <p:cNvSpPr/>
          <p:nvPr/>
        </p:nvSpPr>
        <p:spPr>
          <a:xfrm>
            <a:off x="9322624" y="447967"/>
            <a:ext cx="2381846" cy="2303585"/>
          </a:xfrm>
          <a:custGeom>
            <a:avLst/>
            <a:gdLst>
              <a:gd name="connsiteX0" fmla="*/ 2885485 w 2971219"/>
              <a:gd name="connsiteY0" fmla="*/ 602211 h 2873593"/>
              <a:gd name="connsiteX1" fmla="*/ 2333687 w 2971219"/>
              <a:gd name="connsiteY1" fmla="*/ 267312 h 2873593"/>
              <a:gd name="connsiteX2" fmla="*/ 2077313 w 2971219"/>
              <a:gd name="connsiteY2" fmla="*/ 338621 h 2873593"/>
              <a:gd name="connsiteX3" fmla="*/ 2048026 w 2971219"/>
              <a:gd name="connsiteY3" fmla="*/ 354326 h 2873593"/>
              <a:gd name="connsiteX4" fmla="*/ 2015767 w 2971219"/>
              <a:gd name="connsiteY4" fmla="*/ 384463 h 2873593"/>
              <a:gd name="connsiteX5" fmla="*/ 2042083 w 2971219"/>
              <a:gd name="connsiteY5" fmla="*/ 384463 h 2873593"/>
              <a:gd name="connsiteX6" fmla="*/ 2440651 w 2971219"/>
              <a:gd name="connsiteY6" fmla="*/ 552549 h 2873593"/>
              <a:gd name="connsiteX7" fmla="*/ 2448291 w 2971219"/>
              <a:gd name="connsiteY7" fmla="*/ 628952 h 2873593"/>
              <a:gd name="connsiteX8" fmla="*/ 2342601 w 2971219"/>
              <a:gd name="connsiteY8" fmla="*/ 698139 h 2873593"/>
              <a:gd name="connsiteX9" fmla="*/ 2234788 w 2971219"/>
              <a:gd name="connsiteY9" fmla="*/ 684132 h 2873593"/>
              <a:gd name="connsiteX10" fmla="*/ 1970350 w 2971219"/>
              <a:gd name="connsiteY10" fmla="*/ 539815 h 2873593"/>
              <a:gd name="connsiteX11" fmla="*/ 1708033 w 2971219"/>
              <a:gd name="connsiteY11" fmla="*/ 350082 h 2873593"/>
              <a:gd name="connsiteX12" fmla="*/ 1280178 w 2971219"/>
              <a:gd name="connsiteY12" fmla="*/ 101773 h 2873593"/>
              <a:gd name="connsiteX13" fmla="*/ 844258 w 2971219"/>
              <a:gd name="connsiteY13" fmla="*/ 327 h 2873593"/>
              <a:gd name="connsiteX14" fmla="*/ 489834 w 2971219"/>
              <a:gd name="connsiteY14" fmla="*/ 63996 h 2873593"/>
              <a:gd name="connsiteX15" fmla="*/ 59431 w 2971219"/>
              <a:gd name="connsiteY15" fmla="*/ 514772 h 2873593"/>
              <a:gd name="connsiteX16" fmla="*/ 33539 w 2971219"/>
              <a:gd name="connsiteY16" fmla="*/ 999505 h 2873593"/>
              <a:gd name="connsiteX17" fmla="*/ 528035 w 2971219"/>
              <a:gd name="connsiteY17" fmla="*/ 1489757 h 2873593"/>
              <a:gd name="connsiteX18" fmla="*/ 820912 w 2971219"/>
              <a:gd name="connsiteY18" fmla="*/ 1535598 h 2873593"/>
              <a:gd name="connsiteX19" fmla="*/ 833222 w 2971219"/>
              <a:gd name="connsiteY19" fmla="*/ 1544087 h 2873593"/>
              <a:gd name="connsiteX20" fmla="*/ 828977 w 2971219"/>
              <a:gd name="connsiteY20" fmla="*/ 1720663 h 2873593"/>
              <a:gd name="connsiteX21" fmla="*/ 828977 w 2971219"/>
              <a:gd name="connsiteY21" fmla="*/ 1843332 h 2873593"/>
              <a:gd name="connsiteX22" fmla="*/ 832373 w 2971219"/>
              <a:gd name="connsiteY22" fmla="*/ 1842483 h 2873593"/>
              <a:gd name="connsiteX23" fmla="*/ 1172789 w 2971219"/>
              <a:gd name="connsiteY23" fmla="*/ 1740188 h 2873593"/>
              <a:gd name="connsiteX24" fmla="*/ 1456329 w 2971219"/>
              <a:gd name="connsiteY24" fmla="*/ 1731274 h 2873593"/>
              <a:gd name="connsiteX25" fmla="*/ 1744961 w 2971219"/>
              <a:gd name="connsiteY25" fmla="*/ 1778814 h 2873593"/>
              <a:gd name="connsiteX26" fmla="*/ 2103630 w 2971219"/>
              <a:gd name="connsiteY26" fmla="*/ 1831022 h 2873593"/>
              <a:gd name="connsiteX27" fmla="*/ 2123155 w 2971219"/>
              <a:gd name="connsiteY27" fmla="*/ 1849699 h 2873593"/>
              <a:gd name="connsiteX28" fmla="*/ 2057788 w 2971219"/>
              <a:gd name="connsiteY28" fmla="*/ 2387914 h 2873593"/>
              <a:gd name="connsiteX29" fmla="*/ 2042508 w 2971219"/>
              <a:gd name="connsiteY29" fmla="*/ 2393007 h 2873593"/>
              <a:gd name="connsiteX30" fmla="*/ 1887155 w 2971219"/>
              <a:gd name="connsiteY30" fmla="*/ 2266518 h 2873593"/>
              <a:gd name="connsiteX31" fmla="*/ 1681292 w 2971219"/>
              <a:gd name="connsiteY31" fmla="*/ 2241900 h 2873593"/>
              <a:gd name="connsiteX32" fmla="*/ 1544192 w 2971219"/>
              <a:gd name="connsiteY32" fmla="*/ 2345468 h 2873593"/>
              <a:gd name="connsiteX33" fmla="*/ 1448688 w 2971219"/>
              <a:gd name="connsiteY33" fmla="*/ 2256331 h 2873593"/>
              <a:gd name="connsiteX34" fmla="*/ 1212689 w 2971219"/>
              <a:gd name="connsiteY34" fmla="*/ 2257605 h 2873593"/>
              <a:gd name="connsiteX35" fmla="*/ 1008524 w 2971219"/>
              <a:gd name="connsiteY35" fmla="*/ 2416353 h 2873593"/>
              <a:gd name="connsiteX36" fmla="*/ 987725 w 2971219"/>
              <a:gd name="connsiteY36" fmla="*/ 2431633 h 2873593"/>
              <a:gd name="connsiteX37" fmla="*/ 788229 w 2971219"/>
              <a:gd name="connsiteY37" fmla="*/ 2255058 h 2873593"/>
              <a:gd name="connsiteX38" fmla="*/ 610380 w 2971219"/>
              <a:gd name="connsiteY38" fmla="*/ 2334007 h 2873593"/>
              <a:gd name="connsiteX39" fmla="*/ 492805 w 2971219"/>
              <a:gd name="connsiteY39" fmla="*/ 2486813 h 2873593"/>
              <a:gd name="connsiteX40" fmla="*/ 534402 w 2971219"/>
              <a:gd name="connsiteY40" fmla="*/ 2685885 h 2873593"/>
              <a:gd name="connsiteX41" fmla="*/ 700790 w 2971219"/>
              <a:gd name="connsiteY41" fmla="*/ 2731726 h 2873593"/>
              <a:gd name="connsiteX42" fmla="*/ 851049 w 2971219"/>
              <a:gd name="connsiteY42" fmla="*/ 2678244 h 2873593"/>
              <a:gd name="connsiteX43" fmla="*/ 953344 w 2971219"/>
              <a:gd name="connsiteY43" fmla="*/ 2631978 h 2873593"/>
              <a:gd name="connsiteX44" fmla="*/ 1047574 w 2971219"/>
              <a:gd name="connsiteY44" fmla="*/ 2660417 h 2873593"/>
              <a:gd name="connsiteX45" fmla="*/ 1179156 w 2971219"/>
              <a:gd name="connsiteY45" fmla="*/ 2784359 h 2873593"/>
              <a:gd name="connsiteX46" fmla="*/ 1665163 w 2971219"/>
              <a:gd name="connsiteY46" fmla="*/ 2856093 h 2873593"/>
              <a:gd name="connsiteX47" fmla="*/ 2038688 w 2971219"/>
              <a:gd name="connsiteY47" fmla="*/ 2630280 h 2873593"/>
              <a:gd name="connsiteX48" fmla="*/ 2097688 w 2971219"/>
              <a:gd name="connsiteY48" fmla="*/ 2616698 h 2873593"/>
              <a:gd name="connsiteX49" fmla="*/ 2139285 w 2971219"/>
              <a:gd name="connsiteY49" fmla="*/ 2647259 h 2873593"/>
              <a:gd name="connsiteX50" fmla="*/ 2235637 w 2971219"/>
              <a:gd name="connsiteY50" fmla="*/ 2702439 h 2873593"/>
              <a:gd name="connsiteX51" fmla="*/ 2432586 w 2971219"/>
              <a:gd name="connsiteY51" fmla="*/ 2741489 h 2873593"/>
              <a:gd name="connsiteX52" fmla="*/ 2603219 w 2971219"/>
              <a:gd name="connsiteY52" fmla="*/ 2615424 h 2873593"/>
              <a:gd name="connsiteX53" fmla="*/ 2522148 w 2971219"/>
              <a:gd name="connsiteY53" fmla="*/ 2373907 h 2873593"/>
              <a:gd name="connsiteX54" fmla="*/ 2230544 w 2971219"/>
              <a:gd name="connsiteY54" fmla="*/ 2332734 h 2873593"/>
              <a:gd name="connsiteX55" fmla="*/ 2386320 w 2971219"/>
              <a:gd name="connsiteY55" fmla="*/ 2363720 h 2873593"/>
              <a:gd name="connsiteX56" fmla="*/ 2472486 w 2971219"/>
              <a:gd name="connsiteY56" fmla="*/ 2430360 h 2873593"/>
              <a:gd name="connsiteX57" fmla="*/ 2505593 w 2971219"/>
              <a:gd name="connsiteY57" fmla="*/ 2547935 h 2873593"/>
              <a:gd name="connsiteX58" fmla="*/ 2438529 w 2971219"/>
              <a:gd name="connsiteY58" fmla="*/ 2607784 h 2873593"/>
              <a:gd name="connsiteX59" fmla="*/ 2392263 w 2971219"/>
              <a:gd name="connsiteY59" fmla="*/ 2605662 h 2873593"/>
              <a:gd name="connsiteX60" fmla="*/ 2133342 w 2971219"/>
              <a:gd name="connsiteY60" fmla="*/ 2457525 h 2873593"/>
              <a:gd name="connsiteX61" fmla="*/ 2129947 w 2971219"/>
              <a:gd name="connsiteY61" fmla="*/ 2440122 h 2873593"/>
              <a:gd name="connsiteX62" fmla="*/ 2196587 w 2971219"/>
              <a:gd name="connsiteY62" fmla="*/ 2033065 h 2873593"/>
              <a:gd name="connsiteX63" fmla="*/ 2205500 w 2971219"/>
              <a:gd name="connsiteY63" fmla="*/ 1867950 h 2873593"/>
              <a:gd name="connsiteX64" fmla="*/ 2284450 w 2971219"/>
              <a:gd name="connsiteY64" fmla="*/ 1738490 h 2873593"/>
              <a:gd name="connsiteX65" fmla="*/ 2328169 w 2971219"/>
              <a:gd name="connsiteY65" fmla="*/ 1645109 h 2873593"/>
              <a:gd name="connsiteX66" fmla="*/ 2272141 w 2971219"/>
              <a:gd name="connsiteY66" fmla="*/ 1575073 h 2873593"/>
              <a:gd name="connsiteX67" fmla="*/ 2157536 w 2971219"/>
              <a:gd name="connsiteY67" fmla="*/ 1663361 h 2873593"/>
              <a:gd name="connsiteX68" fmla="*/ 2081983 w 2971219"/>
              <a:gd name="connsiteY68" fmla="*/ 1765656 h 2873593"/>
              <a:gd name="connsiteX69" fmla="*/ 1975019 w 2971219"/>
              <a:gd name="connsiteY69" fmla="*/ 1766504 h 2873593"/>
              <a:gd name="connsiteX70" fmla="*/ 1752177 w 2971219"/>
              <a:gd name="connsiteY70" fmla="*/ 1705382 h 2873593"/>
              <a:gd name="connsiteX71" fmla="*/ 1302250 w 2971219"/>
              <a:gd name="connsiteY71" fmla="*/ 1617519 h 2873593"/>
              <a:gd name="connsiteX72" fmla="*/ 970322 w 2971219"/>
              <a:gd name="connsiteY72" fmla="*/ 1671850 h 2873593"/>
              <a:gd name="connsiteX73" fmla="*/ 950373 w 2971219"/>
              <a:gd name="connsiteY73" fmla="*/ 1664210 h 2873593"/>
              <a:gd name="connsiteX74" fmla="*/ 947826 w 2971219"/>
              <a:gd name="connsiteY74" fmla="*/ 1585685 h 2873593"/>
              <a:gd name="connsiteX75" fmla="*/ 992394 w 2971219"/>
              <a:gd name="connsiteY75" fmla="*/ 1488908 h 2873593"/>
              <a:gd name="connsiteX76" fmla="*/ 1223725 w 2971219"/>
              <a:gd name="connsiteY76" fmla="*/ 1374728 h 2873593"/>
              <a:gd name="connsiteX77" fmla="*/ 1207171 w 2971219"/>
              <a:gd name="connsiteY77" fmla="*/ 1359447 h 2873593"/>
              <a:gd name="connsiteX78" fmla="*/ 980934 w 2971219"/>
              <a:gd name="connsiteY78" fmla="*/ 1439670 h 2873593"/>
              <a:gd name="connsiteX79" fmla="*/ 935941 w 2971219"/>
              <a:gd name="connsiteY79" fmla="*/ 1411656 h 2873593"/>
              <a:gd name="connsiteX80" fmla="*/ 881610 w 2971219"/>
              <a:gd name="connsiteY80" fmla="*/ 1016059 h 2873593"/>
              <a:gd name="connsiteX81" fmla="*/ 889250 w 2971219"/>
              <a:gd name="connsiteY81" fmla="*/ 1004599 h 2873593"/>
              <a:gd name="connsiteX82" fmla="*/ 1030595 w 2971219"/>
              <a:gd name="connsiteY82" fmla="*/ 982103 h 2873593"/>
              <a:gd name="connsiteX83" fmla="*/ 1670681 w 2971219"/>
              <a:gd name="connsiteY83" fmla="*/ 1216829 h 2873593"/>
              <a:gd name="connsiteX84" fmla="*/ 2008127 w 2971219"/>
              <a:gd name="connsiteY84" fmla="*/ 1354778 h 2873593"/>
              <a:gd name="connsiteX85" fmla="*/ 2478004 w 2971219"/>
              <a:gd name="connsiteY85" fmla="*/ 1456649 h 2873593"/>
              <a:gd name="connsiteX86" fmla="*/ 2755600 w 2971219"/>
              <a:gd name="connsiteY86" fmla="*/ 1364541 h 2873593"/>
              <a:gd name="connsiteX87" fmla="*/ 2885485 w 2971219"/>
              <a:gd name="connsiteY87" fmla="*/ 602211 h 2873593"/>
              <a:gd name="connsiteX88" fmla="*/ 899013 w 2971219"/>
              <a:gd name="connsiteY88" fmla="*/ 2515252 h 2873593"/>
              <a:gd name="connsiteX89" fmla="*/ 834071 w 2971219"/>
              <a:gd name="connsiteY89" fmla="*/ 2575950 h 2873593"/>
              <a:gd name="connsiteX90" fmla="*/ 739416 w 2971219"/>
              <a:gd name="connsiteY90" fmla="*/ 2623914 h 2873593"/>
              <a:gd name="connsiteX91" fmla="*/ 655373 w 2971219"/>
              <a:gd name="connsiteY91" fmla="*/ 2643014 h 2873593"/>
              <a:gd name="connsiteX92" fmla="*/ 581092 w 2971219"/>
              <a:gd name="connsiteY92" fmla="*/ 2510583 h 2873593"/>
              <a:gd name="connsiteX93" fmla="*/ 647308 w 2971219"/>
              <a:gd name="connsiteY93" fmla="*/ 2407439 h 2873593"/>
              <a:gd name="connsiteX94" fmla="*/ 780589 w 2971219"/>
              <a:gd name="connsiteY94" fmla="*/ 2339525 h 2873593"/>
              <a:gd name="connsiteX95" fmla="*/ 865905 w 2971219"/>
              <a:gd name="connsiteY95" fmla="*/ 2349712 h 2873593"/>
              <a:gd name="connsiteX96" fmla="*/ 918538 w 2971219"/>
              <a:gd name="connsiteY96" fmla="*/ 2458374 h 2873593"/>
              <a:gd name="connsiteX97" fmla="*/ 899013 w 2971219"/>
              <a:gd name="connsiteY97" fmla="*/ 2515252 h 2873593"/>
              <a:gd name="connsiteX98" fmla="*/ 1958040 w 2971219"/>
              <a:gd name="connsiteY98" fmla="*/ 2570431 h 2873593"/>
              <a:gd name="connsiteX99" fmla="*/ 1940637 w 2971219"/>
              <a:gd name="connsiteY99" fmla="*/ 2600568 h 2873593"/>
              <a:gd name="connsiteX100" fmla="*/ 1627810 w 2971219"/>
              <a:gd name="connsiteY100" fmla="*/ 2761014 h 2873593"/>
              <a:gd name="connsiteX101" fmla="*/ 1154113 w 2971219"/>
              <a:gd name="connsiteY101" fmla="*/ 2652777 h 2873593"/>
              <a:gd name="connsiteX102" fmla="*/ 1092991 w 2971219"/>
              <a:gd name="connsiteY102" fmla="*/ 2598446 h 2873593"/>
              <a:gd name="connsiteX103" fmla="*/ 1090869 w 2971219"/>
              <a:gd name="connsiteY103" fmla="*/ 2564913 h 2873593"/>
              <a:gd name="connsiteX104" fmla="*/ 1115487 w 2971219"/>
              <a:gd name="connsiteY104" fmla="*/ 2544964 h 2873593"/>
              <a:gd name="connsiteX105" fmla="*/ 1460573 w 2971219"/>
              <a:gd name="connsiteY105" fmla="*/ 2416777 h 2873593"/>
              <a:gd name="connsiteX106" fmla="*/ 1501322 w 2971219"/>
              <a:gd name="connsiteY106" fmla="*/ 2414230 h 2873593"/>
              <a:gd name="connsiteX107" fmla="*/ 1542494 w 2971219"/>
              <a:gd name="connsiteY107" fmla="*/ 2414230 h 2873593"/>
              <a:gd name="connsiteX108" fmla="*/ 1942760 w 2971219"/>
              <a:gd name="connsiteY108" fmla="*/ 2533928 h 2873593"/>
              <a:gd name="connsiteX109" fmla="*/ 1958040 w 2971219"/>
              <a:gd name="connsiteY109" fmla="*/ 2570431 h 2873593"/>
              <a:gd name="connsiteX110" fmla="*/ 2487766 w 2971219"/>
              <a:gd name="connsiteY110" fmla="*/ 1322944 h 2873593"/>
              <a:gd name="connsiteX111" fmla="*/ 2202105 w 2971219"/>
              <a:gd name="connsiteY111" fmla="*/ 1286440 h 2873593"/>
              <a:gd name="connsiteX112" fmla="*/ 1796745 w 2971219"/>
              <a:gd name="connsiteY112" fmla="*/ 1154009 h 2873593"/>
              <a:gd name="connsiteX113" fmla="*/ 1114214 w 2971219"/>
              <a:gd name="connsiteY113" fmla="*/ 935412 h 2873593"/>
              <a:gd name="connsiteX114" fmla="*/ 921509 w 2971219"/>
              <a:gd name="connsiteY114" fmla="*/ 919707 h 2873593"/>
              <a:gd name="connsiteX115" fmla="*/ 764884 w 2971219"/>
              <a:gd name="connsiteY115" fmla="*/ 817412 h 2873593"/>
              <a:gd name="connsiteX116" fmla="*/ 669805 w 2971219"/>
              <a:gd name="connsiteY116" fmla="*/ 780060 h 2873593"/>
              <a:gd name="connsiteX117" fmla="*/ 595100 w 2971219"/>
              <a:gd name="connsiteY117" fmla="*/ 842880 h 2873593"/>
              <a:gd name="connsiteX118" fmla="*/ 701215 w 2971219"/>
              <a:gd name="connsiteY118" fmla="*/ 962577 h 2873593"/>
              <a:gd name="connsiteX119" fmla="*/ 766157 w 2971219"/>
              <a:gd name="connsiteY119" fmla="*/ 986772 h 2873593"/>
              <a:gd name="connsiteX120" fmla="*/ 809876 w 2971219"/>
              <a:gd name="connsiteY120" fmla="*/ 1087369 h 2873593"/>
              <a:gd name="connsiteX121" fmla="*/ 833222 w 2971219"/>
              <a:gd name="connsiteY121" fmla="*/ 1455800 h 2873593"/>
              <a:gd name="connsiteX122" fmla="*/ 817092 w 2971219"/>
              <a:gd name="connsiteY122" fmla="*/ 1471929 h 2873593"/>
              <a:gd name="connsiteX123" fmla="*/ 426165 w 2971219"/>
              <a:gd name="connsiteY123" fmla="*/ 1302994 h 2873593"/>
              <a:gd name="connsiteX124" fmla="*/ 195683 w 2971219"/>
              <a:gd name="connsiteY124" fmla="*/ 953239 h 2873593"/>
              <a:gd name="connsiteX125" fmla="*/ 251287 w 2971219"/>
              <a:gd name="connsiteY125" fmla="*/ 521564 h 2873593"/>
              <a:gd name="connsiteX126" fmla="*/ 684236 w 2971219"/>
              <a:gd name="connsiteY126" fmla="*/ 165866 h 2873593"/>
              <a:gd name="connsiteX127" fmla="*/ 983905 w 2971219"/>
              <a:gd name="connsiteY127" fmla="*/ 156953 h 2873593"/>
              <a:gd name="connsiteX128" fmla="*/ 1495379 w 2971219"/>
              <a:gd name="connsiteY128" fmla="*/ 359844 h 2873593"/>
              <a:gd name="connsiteX129" fmla="*/ 1873573 w 2971219"/>
              <a:gd name="connsiteY129" fmla="*/ 582686 h 2873593"/>
              <a:gd name="connsiteX130" fmla="*/ 2137587 w 2971219"/>
              <a:gd name="connsiteY130" fmla="*/ 729973 h 2873593"/>
              <a:gd name="connsiteX131" fmla="*/ 2337083 w 2971219"/>
              <a:gd name="connsiteY131" fmla="*/ 763930 h 2873593"/>
              <a:gd name="connsiteX132" fmla="*/ 2481399 w 2971219"/>
              <a:gd name="connsiteY132" fmla="*/ 700261 h 2873593"/>
              <a:gd name="connsiteX133" fmla="*/ 2479277 w 2971219"/>
              <a:gd name="connsiteY133" fmla="*/ 502887 h 2873593"/>
              <a:gd name="connsiteX134" fmla="*/ 2175788 w 2971219"/>
              <a:gd name="connsiteY134" fmla="*/ 350506 h 2873593"/>
              <a:gd name="connsiteX135" fmla="*/ 2177062 w 2971219"/>
              <a:gd name="connsiteY135" fmla="*/ 342017 h 2873593"/>
              <a:gd name="connsiteX136" fmla="*/ 2655428 w 2971219"/>
              <a:gd name="connsiteY136" fmla="*/ 445585 h 2873593"/>
              <a:gd name="connsiteX137" fmla="*/ 2861291 w 2971219"/>
              <a:gd name="connsiteY137" fmla="*/ 774542 h 2873593"/>
              <a:gd name="connsiteX138" fmla="*/ 2487766 w 2971219"/>
              <a:gd name="connsiteY138" fmla="*/ 1322944 h 2873593"/>
              <a:gd name="connsiteX139" fmla="*/ 758092 w 2971219"/>
              <a:gd name="connsiteY139" fmla="*/ 919283 h 2873593"/>
              <a:gd name="connsiteX140" fmla="*/ 674898 w 2971219"/>
              <a:gd name="connsiteY140" fmla="*/ 891693 h 2873593"/>
              <a:gd name="connsiteX141" fmla="*/ 660042 w 2971219"/>
              <a:gd name="connsiteY141" fmla="*/ 856462 h 2873593"/>
              <a:gd name="connsiteX142" fmla="*/ 682538 w 2971219"/>
              <a:gd name="connsiteY142" fmla="*/ 839060 h 2873593"/>
              <a:gd name="connsiteX143" fmla="*/ 758092 w 2971219"/>
              <a:gd name="connsiteY143" fmla="*/ 919283 h 287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971219" h="2873593">
                <a:moveTo>
                  <a:pt x="2885485" y="602211"/>
                </a:moveTo>
                <a:cubicBezTo>
                  <a:pt x="2765363" y="381492"/>
                  <a:pt x="2543795" y="252456"/>
                  <a:pt x="2333687" y="267312"/>
                </a:cubicBezTo>
                <a:cubicBezTo>
                  <a:pt x="2230968" y="274528"/>
                  <a:pt x="2175788" y="291082"/>
                  <a:pt x="2077313" y="338621"/>
                </a:cubicBezTo>
                <a:cubicBezTo>
                  <a:pt x="2067126" y="343290"/>
                  <a:pt x="2056515" y="346686"/>
                  <a:pt x="2048026" y="354326"/>
                </a:cubicBezTo>
                <a:cubicBezTo>
                  <a:pt x="2037414" y="363664"/>
                  <a:pt x="2012371" y="370880"/>
                  <a:pt x="2015767" y="384463"/>
                </a:cubicBezTo>
                <a:cubicBezTo>
                  <a:pt x="2019163" y="398470"/>
                  <a:pt x="2028076" y="386161"/>
                  <a:pt x="2042083" y="384463"/>
                </a:cubicBezTo>
                <a:cubicBezTo>
                  <a:pt x="2294637" y="355175"/>
                  <a:pt x="2417730" y="507556"/>
                  <a:pt x="2440651" y="552549"/>
                </a:cubicBezTo>
                <a:cubicBezTo>
                  <a:pt x="2454658" y="580139"/>
                  <a:pt x="2452112" y="605182"/>
                  <a:pt x="2448291" y="628952"/>
                </a:cubicBezTo>
                <a:cubicBezTo>
                  <a:pt x="2441076" y="671398"/>
                  <a:pt x="2388443" y="691772"/>
                  <a:pt x="2342601" y="698139"/>
                </a:cubicBezTo>
                <a:cubicBezTo>
                  <a:pt x="2305248" y="703657"/>
                  <a:pt x="2269594" y="695592"/>
                  <a:pt x="2234788" y="684132"/>
                </a:cubicBezTo>
                <a:cubicBezTo>
                  <a:pt x="2138011" y="652297"/>
                  <a:pt x="2052270" y="599240"/>
                  <a:pt x="1970350" y="539815"/>
                </a:cubicBezTo>
                <a:cubicBezTo>
                  <a:pt x="1880364" y="474449"/>
                  <a:pt x="1796321" y="417995"/>
                  <a:pt x="1708033" y="350082"/>
                </a:cubicBezTo>
                <a:cubicBezTo>
                  <a:pt x="1573904" y="247362"/>
                  <a:pt x="1434681" y="168837"/>
                  <a:pt x="1280178" y="101773"/>
                </a:cubicBezTo>
                <a:cubicBezTo>
                  <a:pt x="1140955" y="41075"/>
                  <a:pt x="996214" y="4147"/>
                  <a:pt x="844258" y="327"/>
                </a:cubicBezTo>
                <a:cubicBezTo>
                  <a:pt x="722013" y="-2644"/>
                  <a:pt x="602740" y="14334"/>
                  <a:pt x="489834" y="63996"/>
                </a:cubicBezTo>
                <a:cubicBezTo>
                  <a:pt x="293309" y="149737"/>
                  <a:pt x="140928" y="318247"/>
                  <a:pt x="59431" y="514772"/>
                </a:cubicBezTo>
                <a:cubicBezTo>
                  <a:pt x="-6360" y="672671"/>
                  <a:pt x="-21216" y="836088"/>
                  <a:pt x="33539" y="999505"/>
                </a:cubicBezTo>
                <a:cubicBezTo>
                  <a:pt x="112913" y="1236354"/>
                  <a:pt x="295006" y="1407411"/>
                  <a:pt x="528035" y="1489757"/>
                </a:cubicBezTo>
                <a:cubicBezTo>
                  <a:pt x="622690" y="1523289"/>
                  <a:pt x="721164" y="1549605"/>
                  <a:pt x="820912" y="1535598"/>
                </a:cubicBezTo>
                <a:cubicBezTo>
                  <a:pt x="827704" y="1534749"/>
                  <a:pt x="833646" y="1532203"/>
                  <a:pt x="833222" y="1544087"/>
                </a:cubicBezTo>
                <a:cubicBezTo>
                  <a:pt x="831524" y="1608605"/>
                  <a:pt x="829826" y="1656145"/>
                  <a:pt x="828977" y="1720663"/>
                </a:cubicBezTo>
                <a:cubicBezTo>
                  <a:pt x="828553" y="1761411"/>
                  <a:pt x="828977" y="1802159"/>
                  <a:pt x="828977" y="1843332"/>
                </a:cubicBezTo>
                <a:cubicBezTo>
                  <a:pt x="829826" y="1842907"/>
                  <a:pt x="831099" y="1842907"/>
                  <a:pt x="832373" y="1842483"/>
                </a:cubicBezTo>
                <a:cubicBezTo>
                  <a:pt x="941034" y="1791972"/>
                  <a:pt x="1054365" y="1758015"/>
                  <a:pt x="1172789" y="1740188"/>
                </a:cubicBezTo>
                <a:cubicBezTo>
                  <a:pt x="1267020" y="1726181"/>
                  <a:pt x="1361250" y="1722785"/>
                  <a:pt x="1456329" y="1731274"/>
                </a:cubicBezTo>
                <a:cubicBezTo>
                  <a:pt x="1553530" y="1739763"/>
                  <a:pt x="1649458" y="1758864"/>
                  <a:pt x="1744961" y="1778814"/>
                </a:cubicBezTo>
                <a:cubicBezTo>
                  <a:pt x="1863386" y="1803008"/>
                  <a:pt x="1981810" y="1828051"/>
                  <a:pt x="2103630" y="1831022"/>
                </a:cubicBezTo>
                <a:cubicBezTo>
                  <a:pt x="2117637" y="1831447"/>
                  <a:pt x="2122306" y="1835691"/>
                  <a:pt x="2123155" y="1849699"/>
                </a:cubicBezTo>
                <a:cubicBezTo>
                  <a:pt x="2137162" y="2033490"/>
                  <a:pt x="2116364" y="2213036"/>
                  <a:pt x="2057788" y="2387914"/>
                </a:cubicBezTo>
                <a:cubicBezTo>
                  <a:pt x="2053968" y="2398950"/>
                  <a:pt x="2050997" y="2398525"/>
                  <a:pt x="2042508" y="2393007"/>
                </a:cubicBezTo>
                <a:cubicBezTo>
                  <a:pt x="1992421" y="2362022"/>
                  <a:pt x="1941911" y="2289439"/>
                  <a:pt x="1887155" y="2266518"/>
                </a:cubicBezTo>
                <a:cubicBezTo>
                  <a:pt x="1820940" y="2238928"/>
                  <a:pt x="1752602" y="2226619"/>
                  <a:pt x="1681292" y="2241900"/>
                </a:cubicBezTo>
                <a:cubicBezTo>
                  <a:pt x="1625688" y="2254209"/>
                  <a:pt x="1578573" y="2297079"/>
                  <a:pt x="1544192" y="2345468"/>
                </a:cubicBezTo>
                <a:cubicBezTo>
                  <a:pt x="1518300" y="2311936"/>
                  <a:pt x="1486890" y="2271187"/>
                  <a:pt x="1448688" y="2256331"/>
                </a:cubicBezTo>
                <a:cubicBezTo>
                  <a:pt x="1369739" y="2225770"/>
                  <a:pt x="1291214" y="2229166"/>
                  <a:pt x="1212689" y="2257605"/>
                </a:cubicBezTo>
                <a:cubicBezTo>
                  <a:pt x="1137984" y="2284346"/>
                  <a:pt x="1072617" y="2370511"/>
                  <a:pt x="1008524" y="2416353"/>
                </a:cubicBezTo>
                <a:cubicBezTo>
                  <a:pt x="997912" y="2423993"/>
                  <a:pt x="998761" y="2423568"/>
                  <a:pt x="987725" y="2431633"/>
                </a:cubicBezTo>
                <a:cubicBezTo>
                  <a:pt x="947826" y="2264820"/>
                  <a:pt x="883732" y="2246993"/>
                  <a:pt x="788229" y="2255058"/>
                </a:cubicBezTo>
                <a:cubicBezTo>
                  <a:pt x="720315" y="2260576"/>
                  <a:pt x="662589" y="2291986"/>
                  <a:pt x="610380" y="2334007"/>
                </a:cubicBezTo>
                <a:cubicBezTo>
                  <a:pt x="566661" y="2369238"/>
                  <a:pt x="509359" y="2432058"/>
                  <a:pt x="492805" y="2486813"/>
                </a:cubicBezTo>
                <a:cubicBezTo>
                  <a:pt x="470308" y="2560245"/>
                  <a:pt x="477100" y="2629856"/>
                  <a:pt x="534402" y="2685885"/>
                </a:cubicBezTo>
                <a:cubicBezTo>
                  <a:pt x="580668" y="2731302"/>
                  <a:pt x="639243" y="2738518"/>
                  <a:pt x="700790" y="2731726"/>
                </a:cubicBezTo>
                <a:cubicBezTo>
                  <a:pt x="754697" y="2725359"/>
                  <a:pt x="804358" y="2706259"/>
                  <a:pt x="851049" y="2678244"/>
                </a:cubicBezTo>
                <a:cubicBezTo>
                  <a:pt x="883308" y="2659144"/>
                  <a:pt x="916416" y="2641316"/>
                  <a:pt x="953344" y="2631978"/>
                </a:cubicBezTo>
                <a:cubicBezTo>
                  <a:pt x="990272" y="2622640"/>
                  <a:pt x="1022531" y="2627309"/>
                  <a:pt x="1047574" y="2660417"/>
                </a:cubicBezTo>
                <a:cubicBezTo>
                  <a:pt x="1084077" y="2709230"/>
                  <a:pt x="1128646" y="2750403"/>
                  <a:pt x="1179156" y="2784359"/>
                </a:cubicBezTo>
                <a:cubicBezTo>
                  <a:pt x="1327717" y="2884107"/>
                  <a:pt x="1489437" y="2896417"/>
                  <a:pt x="1665163" y="2856093"/>
                </a:cubicBezTo>
                <a:cubicBezTo>
                  <a:pt x="1821364" y="2820438"/>
                  <a:pt x="1946155" y="2761014"/>
                  <a:pt x="2038688" y="2630280"/>
                </a:cubicBezTo>
                <a:cubicBezTo>
                  <a:pt x="2055242" y="2606511"/>
                  <a:pt x="2073069" y="2600568"/>
                  <a:pt x="2097688" y="2616698"/>
                </a:cubicBezTo>
                <a:cubicBezTo>
                  <a:pt x="2110421" y="2625187"/>
                  <a:pt x="2126126" y="2639619"/>
                  <a:pt x="2139285" y="2647259"/>
                </a:cubicBezTo>
                <a:cubicBezTo>
                  <a:pt x="2171119" y="2666360"/>
                  <a:pt x="2202529" y="2685460"/>
                  <a:pt x="2235637" y="2702439"/>
                </a:cubicBezTo>
                <a:cubicBezTo>
                  <a:pt x="2292515" y="2731302"/>
                  <a:pt x="2367220" y="2738942"/>
                  <a:pt x="2432586" y="2741489"/>
                </a:cubicBezTo>
                <a:cubicBezTo>
                  <a:pt x="2513658" y="2744460"/>
                  <a:pt x="2578601" y="2692676"/>
                  <a:pt x="2603219" y="2615424"/>
                </a:cubicBezTo>
                <a:cubicBezTo>
                  <a:pt x="2631658" y="2527137"/>
                  <a:pt x="2594306" y="2434180"/>
                  <a:pt x="2522148" y="2373907"/>
                </a:cubicBezTo>
                <a:cubicBezTo>
                  <a:pt x="2439802" y="2305144"/>
                  <a:pt x="2358730" y="2284770"/>
                  <a:pt x="2230544" y="2332734"/>
                </a:cubicBezTo>
                <a:cubicBezTo>
                  <a:pt x="2319680" y="2329763"/>
                  <a:pt x="2340903" y="2338252"/>
                  <a:pt x="2386320" y="2363720"/>
                </a:cubicBezTo>
                <a:cubicBezTo>
                  <a:pt x="2417730" y="2381547"/>
                  <a:pt x="2447442" y="2403619"/>
                  <a:pt x="2472486" y="2430360"/>
                </a:cubicBezTo>
                <a:cubicBezTo>
                  <a:pt x="2511960" y="2471957"/>
                  <a:pt x="2510263" y="2505489"/>
                  <a:pt x="2505593" y="2547935"/>
                </a:cubicBezTo>
                <a:cubicBezTo>
                  <a:pt x="2501774" y="2584439"/>
                  <a:pt x="2471212" y="2602691"/>
                  <a:pt x="2438529" y="2607784"/>
                </a:cubicBezTo>
                <a:cubicBezTo>
                  <a:pt x="2422824" y="2610331"/>
                  <a:pt x="2407543" y="2609057"/>
                  <a:pt x="2392263" y="2605662"/>
                </a:cubicBezTo>
                <a:cubicBezTo>
                  <a:pt x="2294213" y="2581043"/>
                  <a:pt x="2208472" y="2525014"/>
                  <a:pt x="2133342" y="2457525"/>
                </a:cubicBezTo>
                <a:cubicBezTo>
                  <a:pt x="2126551" y="2451583"/>
                  <a:pt x="2127400" y="2446914"/>
                  <a:pt x="2129947" y="2440122"/>
                </a:cubicBezTo>
                <a:cubicBezTo>
                  <a:pt x="2177486" y="2312784"/>
                  <a:pt x="2199133" y="2168892"/>
                  <a:pt x="2196587" y="2033065"/>
                </a:cubicBezTo>
                <a:cubicBezTo>
                  <a:pt x="2195738" y="1977885"/>
                  <a:pt x="2194889" y="1922706"/>
                  <a:pt x="2205500" y="1867950"/>
                </a:cubicBezTo>
                <a:cubicBezTo>
                  <a:pt x="2216112" y="1815317"/>
                  <a:pt x="2236061" y="1767353"/>
                  <a:pt x="2284450" y="1738490"/>
                </a:cubicBezTo>
                <a:cubicBezTo>
                  <a:pt x="2320529" y="1716843"/>
                  <a:pt x="2331990" y="1684584"/>
                  <a:pt x="2328169" y="1645109"/>
                </a:cubicBezTo>
                <a:cubicBezTo>
                  <a:pt x="2324774" y="1611152"/>
                  <a:pt x="2301428" y="1583138"/>
                  <a:pt x="2272141" y="1575073"/>
                </a:cubicBezTo>
                <a:cubicBezTo>
                  <a:pt x="2217810" y="1560641"/>
                  <a:pt x="2157536" y="1606483"/>
                  <a:pt x="2157536" y="1663361"/>
                </a:cubicBezTo>
                <a:cubicBezTo>
                  <a:pt x="2157536" y="1713871"/>
                  <a:pt x="2130371" y="1750375"/>
                  <a:pt x="2081983" y="1765656"/>
                </a:cubicBezTo>
                <a:cubicBezTo>
                  <a:pt x="2046328" y="1776692"/>
                  <a:pt x="2010673" y="1774994"/>
                  <a:pt x="1975019" y="1766504"/>
                </a:cubicBezTo>
                <a:cubicBezTo>
                  <a:pt x="1899889" y="1749102"/>
                  <a:pt x="1826458" y="1725756"/>
                  <a:pt x="1752177" y="1705382"/>
                </a:cubicBezTo>
                <a:cubicBezTo>
                  <a:pt x="1604465" y="1664634"/>
                  <a:pt x="1456329" y="1625584"/>
                  <a:pt x="1302250" y="1617519"/>
                </a:cubicBezTo>
                <a:cubicBezTo>
                  <a:pt x="1191466" y="1611577"/>
                  <a:pt x="1074315" y="1631526"/>
                  <a:pt x="970322" y="1671850"/>
                </a:cubicBezTo>
                <a:cubicBezTo>
                  <a:pt x="959286" y="1676094"/>
                  <a:pt x="951221" y="1674821"/>
                  <a:pt x="950373" y="1664210"/>
                </a:cubicBezTo>
                <a:cubicBezTo>
                  <a:pt x="948250" y="1634922"/>
                  <a:pt x="950373" y="1616246"/>
                  <a:pt x="947826" y="1585685"/>
                </a:cubicBezTo>
                <a:cubicBezTo>
                  <a:pt x="942308" y="1524562"/>
                  <a:pt x="930423" y="1507584"/>
                  <a:pt x="992394" y="1488908"/>
                </a:cubicBezTo>
                <a:cubicBezTo>
                  <a:pt x="1011919" y="1482965"/>
                  <a:pt x="1218631" y="1400196"/>
                  <a:pt x="1223725" y="1374728"/>
                </a:cubicBezTo>
                <a:cubicBezTo>
                  <a:pt x="1226696" y="1358599"/>
                  <a:pt x="1222451" y="1355627"/>
                  <a:pt x="1207171" y="1359447"/>
                </a:cubicBezTo>
                <a:cubicBezTo>
                  <a:pt x="1148595" y="1374728"/>
                  <a:pt x="1039509" y="1427785"/>
                  <a:pt x="980934" y="1439670"/>
                </a:cubicBezTo>
                <a:cubicBezTo>
                  <a:pt x="932121" y="1449433"/>
                  <a:pt x="941034" y="1438821"/>
                  <a:pt x="935941" y="1411656"/>
                </a:cubicBezTo>
                <a:cubicBezTo>
                  <a:pt x="917689" y="1312332"/>
                  <a:pt x="899862" y="1115383"/>
                  <a:pt x="881610" y="1016059"/>
                </a:cubicBezTo>
                <a:cubicBezTo>
                  <a:pt x="879912" y="1007995"/>
                  <a:pt x="882459" y="1006297"/>
                  <a:pt x="889250" y="1004599"/>
                </a:cubicBezTo>
                <a:cubicBezTo>
                  <a:pt x="935516" y="991865"/>
                  <a:pt x="982631" y="979131"/>
                  <a:pt x="1030595" y="982103"/>
                </a:cubicBezTo>
                <a:cubicBezTo>
                  <a:pt x="1293761" y="998232"/>
                  <a:pt x="1555228" y="1165469"/>
                  <a:pt x="1670681" y="1216829"/>
                </a:cubicBezTo>
                <a:cubicBezTo>
                  <a:pt x="1782314" y="1266491"/>
                  <a:pt x="1893098" y="1312757"/>
                  <a:pt x="2008127" y="1354778"/>
                </a:cubicBezTo>
                <a:cubicBezTo>
                  <a:pt x="2159234" y="1409958"/>
                  <a:pt x="2315860" y="1475749"/>
                  <a:pt x="2478004" y="1456649"/>
                </a:cubicBezTo>
                <a:cubicBezTo>
                  <a:pt x="2580299" y="1444764"/>
                  <a:pt x="2671133" y="1425663"/>
                  <a:pt x="2755600" y="1364541"/>
                </a:cubicBezTo>
                <a:cubicBezTo>
                  <a:pt x="2950852" y="1223196"/>
                  <a:pt x="3058665" y="920131"/>
                  <a:pt x="2885485" y="602211"/>
                </a:cubicBezTo>
                <a:close/>
                <a:moveTo>
                  <a:pt x="899013" y="2515252"/>
                </a:moveTo>
                <a:cubicBezTo>
                  <a:pt x="890099" y="2525014"/>
                  <a:pt x="861236" y="2553453"/>
                  <a:pt x="834071" y="2575950"/>
                </a:cubicBezTo>
                <a:cubicBezTo>
                  <a:pt x="797991" y="2605662"/>
                  <a:pt x="782286" y="2604388"/>
                  <a:pt x="739416" y="2623914"/>
                </a:cubicBezTo>
                <a:cubicBezTo>
                  <a:pt x="719891" y="2632827"/>
                  <a:pt x="677445" y="2643439"/>
                  <a:pt x="655373" y="2643014"/>
                </a:cubicBezTo>
                <a:cubicBezTo>
                  <a:pt x="609107" y="2643014"/>
                  <a:pt x="566661" y="2599295"/>
                  <a:pt x="581092" y="2510583"/>
                </a:cubicBezTo>
                <a:cubicBezTo>
                  <a:pt x="587035" y="2474079"/>
                  <a:pt x="620143" y="2430360"/>
                  <a:pt x="647308" y="2407439"/>
                </a:cubicBezTo>
                <a:cubicBezTo>
                  <a:pt x="681265" y="2379000"/>
                  <a:pt x="740265" y="2356928"/>
                  <a:pt x="780589" y="2339525"/>
                </a:cubicBezTo>
                <a:cubicBezTo>
                  <a:pt x="796294" y="2332734"/>
                  <a:pt x="844258" y="2325943"/>
                  <a:pt x="865905" y="2349712"/>
                </a:cubicBezTo>
                <a:cubicBezTo>
                  <a:pt x="896466" y="2383669"/>
                  <a:pt x="916416" y="2435878"/>
                  <a:pt x="918538" y="2458374"/>
                </a:cubicBezTo>
                <a:cubicBezTo>
                  <a:pt x="921085" y="2476626"/>
                  <a:pt x="913445" y="2499122"/>
                  <a:pt x="899013" y="2515252"/>
                </a:cubicBezTo>
                <a:close/>
                <a:moveTo>
                  <a:pt x="1958040" y="2570431"/>
                </a:moveTo>
                <a:cubicBezTo>
                  <a:pt x="1954645" y="2581892"/>
                  <a:pt x="1947853" y="2591654"/>
                  <a:pt x="1940637" y="2600568"/>
                </a:cubicBezTo>
                <a:cubicBezTo>
                  <a:pt x="1859566" y="2701165"/>
                  <a:pt x="1753875" y="2739367"/>
                  <a:pt x="1627810" y="2761014"/>
                </a:cubicBezTo>
                <a:cubicBezTo>
                  <a:pt x="1450386" y="2791575"/>
                  <a:pt x="1294610" y="2759741"/>
                  <a:pt x="1154113" y="2652777"/>
                </a:cubicBezTo>
                <a:cubicBezTo>
                  <a:pt x="1132466" y="2636223"/>
                  <a:pt x="1112092" y="2617971"/>
                  <a:pt x="1092991" y="2598446"/>
                </a:cubicBezTo>
                <a:cubicBezTo>
                  <a:pt x="1081531" y="2586561"/>
                  <a:pt x="1081106" y="2578072"/>
                  <a:pt x="1090869" y="2564913"/>
                </a:cubicBezTo>
                <a:cubicBezTo>
                  <a:pt x="1097660" y="2556424"/>
                  <a:pt x="1106149" y="2550057"/>
                  <a:pt x="1115487" y="2544964"/>
                </a:cubicBezTo>
                <a:cubicBezTo>
                  <a:pt x="1223300" y="2486813"/>
                  <a:pt x="1338329" y="2426964"/>
                  <a:pt x="1460573" y="2416777"/>
                </a:cubicBezTo>
                <a:cubicBezTo>
                  <a:pt x="1474156" y="2415504"/>
                  <a:pt x="1487739" y="2414655"/>
                  <a:pt x="1501322" y="2414230"/>
                </a:cubicBezTo>
                <a:cubicBezTo>
                  <a:pt x="1514904" y="2413806"/>
                  <a:pt x="1528487" y="2414230"/>
                  <a:pt x="1542494" y="2414230"/>
                </a:cubicBezTo>
                <a:cubicBezTo>
                  <a:pt x="1683415" y="2413806"/>
                  <a:pt x="1817120" y="2469410"/>
                  <a:pt x="1942760" y="2533928"/>
                </a:cubicBezTo>
                <a:cubicBezTo>
                  <a:pt x="1960163" y="2542417"/>
                  <a:pt x="1963983" y="2551331"/>
                  <a:pt x="1958040" y="2570431"/>
                </a:cubicBezTo>
                <a:close/>
                <a:moveTo>
                  <a:pt x="2487766" y="1322944"/>
                </a:moveTo>
                <a:cubicBezTo>
                  <a:pt x="2382925" y="1334829"/>
                  <a:pt x="2303975" y="1309361"/>
                  <a:pt x="2202105" y="1286440"/>
                </a:cubicBezTo>
                <a:cubicBezTo>
                  <a:pt x="2063731" y="1255455"/>
                  <a:pt x="1929601" y="1201548"/>
                  <a:pt x="1796745" y="1154009"/>
                </a:cubicBezTo>
                <a:cubicBezTo>
                  <a:pt x="1681717" y="1112836"/>
                  <a:pt x="1255984" y="947297"/>
                  <a:pt x="1114214" y="935412"/>
                </a:cubicBezTo>
                <a:cubicBezTo>
                  <a:pt x="1056063" y="930743"/>
                  <a:pt x="979660" y="931592"/>
                  <a:pt x="921509" y="919707"/>
                </a:cubicBezTo>
                <a:cubicBezTo>
                  <a:pt x="855718" y="906549"/>
                  <a:pt x="801387" y="876837"/>
                  <a:pt x="764884" y="817412"/>
                </a:cubicBezTo>
                <a:cubicBezTo>
                  <a:pt x="743661" y="782606"/>
                  <a:pt x="708006" y="774542"/>
                  <a:pt x="669805" y="780060"/>
                </a:cubicBezTo>
                <a:cubicBezTo>
                  <a:pt x="632877" y="785578"/>
                  <a:pt x="605287" y="804678"/>
                  <a:pt x="595100" y="842880"/>
                </a:cubicBezTo>
                <a:cubicBezTo>
                  <a:pt x="578970" y="903577"/>
                  <a:pt x="639668" y="972764"/>
                  <a:pt x="701215" y="962577"/>
                </a:cubicBezTo>
                <a:cubicBezTo>
                  <a:pt x="728804" y="957908"/>
                  <a:pt x="749179" y="967246"/>
                  <a:pt x="766157" y="986772"/>
                </a:cubicBezTo>
                <a:cubicBezTo>
                  <a:pt x="791625" y="1015635"/>
                  <a:pt x="802236" y="1050865"/>
                  <a:pt x="809876" y="1087369"/>
                </a:cubicBezTo>
                <a:cubicBezTo>
                  <a:pt x="827704" y="1176930"/>
                  <a:pt x="835344" y="1364541"/>
                  <a:pt x="833222" y="1455800"/>
                </a:cubicBezTo>
                <a:cubicBezTo>
                  <a:pt x="832797" y="1467685"/>
                  <a:pt x="830675" y="1472354"/>
                  <a:pt x="817092" y="1471929"/>
                </a:cubicBezTo>
                <a:cubicBezTo>
                  <a:pt x="668956" y="1467260"/>
                  <a:pt x="539495" y="1397224"/>
                  <a:pt x="426165" y="1302994"/>
                </a:cubicBezTo>
                <a:cubicBezTo>
                  <a:pt x="320050" y="1214707"/>
                  <a:pt x="228791" y="1087793"/>
                  <a:pt x="195683" y="953239"/>
                </a:cubicBezTo>
                <a:cubicBezTo>
                  <a:pt x="158755" y="802556"/>
                  <a:pt x="181251" y="658240"/>
                  <a:pt x="251287" y="521564"/>
                </a:cubicBezTo>
                <a:cubicBezTo>
                  <a:pt x="339999" y="348808"/>
                  <a:pt x="493229" y="212132"/>
                  <a:pt x="684236" y="165866"/>
                </a:cubicBezTo>
                <a:cubicBezTo>
                  <a:pt x="783560" y="142096"/>
                  <a:pt x="883308" y="142096"/>
                  <a:pt x="983905" y="156953"/>
                </a:cubicBezTo>
                <a:cubicBezTo>
                  <a:pt x="1170243" y="184967"/>
                  <a:pt x="1336207" y="263067"/>
                  <a:pt x="1495379" y="359844"/>
                </a:cubicBezTo>
                <a:cubicBezTo>
                  <a:pt x="1625264" y="438794"/>
                  <a:pt x="1747508" y="498643"/>
                  <a:pt x="1873573" y="582686"/>
                </a:cubicBezTo>
                <a:cubicBezTo>
                  <a:pt x="1957191" y="638290"/>
                  <a:pt x="2043781" y="691772"/>
                  <a:pt x="2137587" y="729973"/>
                </a:cubicBezTo>
                <a:cubicBezTo>
                  <a:pt x="2199133" y="755016"/>
                  <a:pt x="2270018" y="766901"/>
                  <a:pt x="2337083" y="763930"/>
                </a:cubicBezTo>
                <a:cubicBezTo>
                  <a:pt x="2387169" y="761383"/>
                  <a:pt x="2446594" y="737614"/>
                  <a:pt x="2481399" y="700261"/>
                </a:cubicBezTo>
                <a:cubicBezTo>
                  <a:pt x="2537428" y="640412"/>
                  <a:pt x="2522148" y="553823"/>
                  <a:pt x="2479277" y="502887"/>
                </a:cubicBezTo>
                <a:cubicBezTo>
                  <a:pt x="2448716" y="466808"/>
                  <a:pt x="2383349" y="364938"/>
                  <a:pt x="2175788" y="350506"/>
                </a:cubicBezTo>
                <a:cubicBezTo>
                  <a:pt x="2171119" y="350082"/>
                  <a:pt x="2172817" y="343715"/>
                  <a:pt x="2177062" y="342017"/>
                </a:cubicBezTo>
                <a:cubicBezTo>
                  <a:pt x="2356184" y="277924"/>
                  <a:pt x="2559924" y="360693"/>
                  <a:pt x="2655428" y="445585"/>
                </a:cubicBezTo>
                <a:cubicBezTo>
                  <a:pt x="2738197" y="519017"/>
                  <a:pt x="2845161" y="663758"/>
                  <a:pt x="2861291" y="774542"/>
                </a:cubicBezTo>
                <a:cubicBezTo>
                  <a:pt x="2897370" y="1023275"/>
                  <a:pt x="2810356" y="1286440"/>
                  <a:pt x="2487766" y="1322944"/>
                </a:cubicBezTo>
                <a:close/>
                <a:moveTo>
                  <a:pt x="758092" y="919283"/>
                </a:moveTo>
                <a:cubicBezTo>
                  <a:pt x="725409" y="922254"/>
                  <a:pt x="697819" y="912916"/>
                  <a:pt x="674898" y="891693"/>
                </a:cubicBezTo>
                <a:cubicBezTo>
                  <a:pt x="664711" y="882354"/>
                  <a:pt x="659193" y="870470"/>
                  <a:pt x="660042" y="856462"/>
                </a:cubicBezTo>
                <a:cubicBezTo>
                  <a:pt x="660466" y="842880"/>
                  <a:pt x="668956" y="836513"/>
                  <a:pt x="682538" y="839060"/>
                </a:cubicBezTo>
                <a:cubicBezTo>
                  <a:pt x="716071" y="845851"/>
                  <a:pt x="751725" y="883628"/>
                  <a:pt x="758092" y="919283"/>
                </a:cubicBezTo>
                <a:close/>
              </a:path>
            </a:pathLst>
          </a:custGeom>
          <a:solidFill>
            <a:schemeClr val="accent4"/>
          </a:solidFill>
          <a:ln w="42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0" y="1878414"/>
            <a:ext cx="4463709" cy="453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33" y="2865800"/>
            <a:ext cx="6115904" cy="36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2AE17A-7921-4E62-B5B2-6F55440ECFA6}"/>
              </a:ext>
            </a:extLst>
          </p:cNvPr>
          <p:cNvSpPr txBox="1"/>
          <p:nvPr/>
        </p:nvSpPr>
        <p:spPr>
          <a:xfrm>
            <a:off x="3996749" y="316598"/>
            <a:ext cx="4101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accent1"/>
                </a:solidFill>
                <a:cs typeface="Arial" pitchFamily="34" charset="0"/>
              </a:rPr>
              <a:t>MINDMAP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85" y="1565753"/>
            <a:ext cx="9624255" cy="40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5298233" y="347088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92733"/>
            <a:ext cx="5563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800" b="1" dirty="0" smtClean="0">
                <a:solidFill>
                  <a:schemeClr val="tx1"/>
                </a:solidFill>
                <a:cs typeface="Arial" pitchFamily="34" charset="0"/>
              </a:rPr>
              <a:t>DOWNLOAD </a:t>
            </a:r>
            <a:r>
              <a:rPr lang="en-GB" altLang="ko-KR" sz="2800" b="1" dirty="0" smtClean="0">
                <a:solidFill>
                  <a:schemeClr val="tx1"/>
                </a:solidFill>
                <a:cs typeface="Arial" pitchFamily="34" charset="0"/>
              </a:rPr>
              <a:t>REPORT EXCEL</a:t>
            </a:r>
            <a:endParaRPr lang="ko-KR" altLang="en-US" sz="2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Graphic 1">
            <a:extLst>
              <a:ext uri="{FF2B5EF4-FFF2-40B4-BE49-F238E27FC236}">
                <a16:creationId xmlns="" xmlns:a16="http://schemas.microsoft.com/office/drawing/2014/main" id="{B799D6AB-981B-4720-9791-8BC2E7A371CD}"/>
              </a:ext>
            </a:extLst>
          </p:cNvPr>
          <p:cNvSpPr/>
          <p:nvPr/>
        </p:nvSpPr>
        <p:spPr>
          <a:xfrm>
            <a:off x="9322624" y="447967"/>
            <a:ext cx="2381846" cy="2303585"/>
          </a:xfrm>
          <a:custGeom>
            <a:avLst/>
            <a:gdLst>
              <a:gd name="connsiteX0" fmla="*/ 2885485 w 2971219"/>
              <a:gd name="connsiteY0" fmla="*/ 602211 h 2873593"/>
              <a:gd name="connsiteX1" fmla="*/ 2333687 w 2971219"/>
              <a:gd name="connsiteY1" fmla="*/ 267312 h 2873593"/>
              <a:gd name="connsiteX2" fmla="*/ 2077313 w 2971219"/>
              <a:gd name="connsiteY2" fmla="*/ 338621 h 2873593"/>
              <a:gd name="connsiteX3" fmla="*/ 2048026 w 2971219"/>
              <a:gd name="connsiteY3" fmla="*/ 354326 h 2873593"/>
              <a:gd name="connsiteX4" fmla="*/ 2015767 w 2971219"/>
              <a:gd name="connsiteY4" fmla="*/ 384463 h 2873593"/>
              <a:gd name="connsiteX5" fmla="*/ 2042083 w 2971219"/>
              <a:gd name="connsiteY5" fmla="*/ 384463 h 2873593"/>
              <a:gd name="connsiteX6" fmla="*/ 2440651 w 2971219"/>
              <a:gd name="connsiteY6" fmla="*/ 552549 h 2873593"/>
              <a:gd name="connsiteX7" fmla="*/ 2448291 w 2971219"/>
              <a:gd name="connsiteY7" fmla="*/ 628952 h 2873593"/>
              <a:gd name="connsiteX8" fmla="*/ 2342601 w 2971219"/>
              <a:gd name="connsiteY8" fmla="*/ 698139 h 2873593"/>
              <a:gd name="connsiteX9" fmla="*/ 2234788 w 2971219"/>
              <a:gd name="connsiteY9" fmla="*/ 684132 h 2873593"/>
              <a:gd name="connsiteX10" fmla="*/ 1970350 w 2971219"/>
              <a:gd name="connsiteY10" fmla="*/ 539815 h 2873593"/>
              <a:gd name="connsiteX11" fmla="*/ 1708033 w 2971219"/>
              <a:gd name="connsiteY11" fmla="*/ 350082 h 2873593"/>
              <a:gd name="connsiteX12" fmla="*/ 1280178 w 2971219"/>
              <a:gd name="connsiteY12" fmla="*/ 101773 h 2873593"/>
              <a:gd name="connsiteX13" fmla="*/ 844258 w 2971219"/>
              <a:gd name="connsiteY13" fmla="*/ 327 h 2873593"/>
              <a:gd name="connsiteX14" fmla="*/ 489834 w 2971219"/>
              <a:gd name="connsiteY14" fmla="*/ 63996 h 2873593"/>
              <a:gd name="connsiteX15" fmla="*/ 59431 w 2971219"/>
              <a:gd name="connsiteY15" fmla="*/ 514772 h 2873593"/>
              <a:gd name="connsiteX16" fmla="*/ 33539 w 2971219"/>
              <a:gd name="connsiteY16" fmla="*/ 999505 h 2873593"/>
              <a:gd name="connsiteX17" fmla="*/ 528035 w 2971219"/>
              <a:gd name="connsiteY17" fmla="*/ 1489757 h 2873593"/>
              <a:gd name="connsiteX18" fmla="*/ 820912 w 2971219"/>
              <a:gd name="connsiteY18" fmla="*/ 1535598 h 2873593"/>
              <a:gd name="connsiteX19" fmla="*/ 833222 w 2971219"/>
              <a:gd name="connsiteY19" fmla="*/ 1544087 h 2873593"/>
              <a:gd name="connsiteX20" fmla="*/ 828977 w 2971219"/>
              <a:gd name="connsiteY20" fmla="*/ 1720663 h 2873593"/>
              <a:gd name="connsiteX21" fmla="*/ 828977 w 2971219"/>
              <a:gd name="connsiteY21" fmla="*/ 1843332 h 2873593"/>
              <a:gd name="connsiteX22" fmla="*/ 832373 w 2971219"/>
              <a:gd name="connsiteY22" fmla="*/ 1842483 h 2873593"/>
              <a:gd name="connsiteX23" fmla="*/ 1172789 w 2971219"/>
              <a:gd name="connsiteY23" fmla="*/ 1740188 h 2873593"/>
              <a:gd name="connsiteX24" fmla="*/ 1456329 w 2971219"/>
              <a:gd name="connsiteY24" fmla="*/ 1731274 h 2873593"/>
              <a:gd name="connsiteX25" fmla="*/ 1744961 w 2971219"/>
              <a:gd name="connsiteY25" fmla="*/ 1778814 h 2873593"/>
              <a:gd name="connsiteX26" fmla="*/ 2103630 w 2971219"/>
              <a:gd name="connsiteY26" fmla="*/ 1831022 h 2873593"/>
              <a:gd name="connsiteX27" fmla="*/ 2123155 w 2971219"/>
              <a:gd name="connsiteY27" fmla="*/ 1849699 h 2873593"/>
              <a:gd name="connsiteX28" fmla="*/ 2057788 w 2971219"/>
              <a:gd name="connsiteY28" fmla="*/ 2387914 h 2873593"/>
              <a:gd name="connsiteX29" fmla="*/ 2042508 w 2971219"/>
              <a:gd name="connsiteY29" fmla="*/ 2393007 h 2873593"/>
              <a:gd name="connsiteX30" fmla="*/ 1887155 w 2971219"/>
              <a:gd name="connsiteY30" fmla="*/ 2266518 h 2873593"/>
              <a:gd name="connsiteX31" fmla="*/ 1681292 w 2971219"/>
              <a:gd name="connsiteY31" fmla="*/ 2241900 h 2873593"/>
              <a:gd name="connsiteX32" fmla="*/ 1544192 w 2971219"/>
              <a:gd name="connsiteY32" fmla="*/ 2345468 h 2873593"/>
              <a:gd name="connsiteX33" fmla="*/ 1448688 w 2971219"/>
              <a:gd name="connsiteY33" fmla="*/ 2256331 h 2873593"/>
              <a:gd name="connsiteX34" fmla="*/ 1212689 w 2971219"/>
              <a:gd name="connsiteY34" fmla="*/ 2257605 h 2873593"/>
              <a:gd name="connsiteX35" fmla="*/ 1008524 w 2971219"/>
              <a:gd name="connsiteY35" fmla="*/ 2416353 h 2873593"/>
              <a:gd name="connsiteX36" fmla="*/ 987725 w 2971219"/>
              <a:gd name="connsiteY36" fmla="*/ 2431633 h 2873593"/>
              <a:gd name="connsiteX37" fmla="*/ 788229 w 2971219"/>
              <a:gd name="connsiteY37" fmla="*/ 2255058 h 2873593"/>
              <a:gd name="connsiteX38" fmla="*/ 610380 w 2971219"/>
              <a:gd name="connsiteY38" fmla="*/ 2334007 h 2873593"/>
              <a:gd name="connsiteX39" fmla="*/ 492805 w 2971219"/>
              <a:gd name="connsiteY39" fmla="*/ 2486813 h 2873593"/>
              <a:gd name="connsiteX40" fmla="*/ 534402 w 2971219"/>
              <a:gd name="connsiteY40" fmla="*/ 2685885 h 2873593"/>
              <a:gd name="connsiteX41" fmla="*/ 700790 w 2971219"/>
              <a:gd name="connsiteY41" fmla="*/ 2731726 h 2873593"/>
              <a:gd name="connsiteX42" fmla="*/ 851049 w 2971219"/>
              <a:gd name="connsiteY42" fmla="*/ 2678244 h 2873593"/>
              <a:gd name="connsiteX43" fmla="*/ 953344 w 2971219"/>
              <a:gd name="connsiteY43" fmla="*/ 2631978 h 2873593"/>
              <a:gd name="connsiteX44" fmla="*/ 1047574 w 2971219"/>
              <a:gd name="connsiteY44" fmla="*/ 2660417 h 2873593"/>
              <a:gd name="connsiteX45" fmla="*/ 1179156 w 2971219"/>
              <a:gd name="connsiteY45" fmla="*/ 2784359 h 2873593"/>
              <a:gd name="connsiteX46" fmla="*/ 1665163 w 2971219"/>
              <a:gd name="connsiteY46" fmla="*/ 2856093 h 2873593"/>
              <a:gd name="connsiteX47" fmla="*/ 2038688 w 2971219"/>
              <a:gd name="connsiteY47" fmla="*/ 2630280 h 2873593"/>
              <a:gd name="connsiteX48" fmla="*/ 2097688 w 2971219"/>
              <a:gd name="connsiteY48" fmla="*/ 2616698 h 2873593"/>
              <a:gd name="connsiteX49" fmla="*/ 2139285 w 2971219"/>
              <a:gd name="connsiteY49" fmla="*/ 2647259 h 2873593"/>
              <a:gd name="connsiteX50" fmla="*/ 2235637 w 2971219"/>
              <a:gd name="connsiteY50" fmla="*/ 2702439 h 2873593"/>
              <a:gd name="connsiteX51" fmla="*/ 2432586 w 2971219"/>
              <a:gd name="connsiteY51" fmla="*/ 2741489 h 2873593"/>
              <a:gd name="connsiteX52" fmla="*/ 2603219 w 2971219"/>
              <a:gd name="connsiteY52" fmla="*/ 2615424 h 2873593"/>
              <a:gd name="connsiteX53" fmla="*/ 2522148 w 2971219"/>
              <a:gd name="connsiteY53" fmla="*/ 2373907 h 2873593"/>
              <a:gd name="connsiteX54" fmla="*/ 2230544 w 2971219"/>
              <a:gd name="connsiteY54" fmla="*/ 2332734 h 2873593"/>
              <a:gd name="connsiteX55" fmla="*/ 2386320 w 2971219"/>
              <a:gd name="connsiteY55" fmla="*/ 2363720 h 2873593"/>
              <a:gd name="connsiteX56" fmla="*/ 2472486 w 2971219"/>
              <a:gd name="connsiteY56" fmla="*/ 2430360 h 2873593"/>
              <a:gd name="connsiteX57" fmla="*/ 2505593 w 2971219"/>
              <a:gd name="connsiteY57" fmla="*/ 2547935 h 2873593"/>
              <a:gd name="connsiteX58" fmla="*/ 2438529 w 2971219"/>
              <a:gd name="connsiteY58" fmla="*/ 2607784 h 2873593"/>
              <a:gd name="connsiteX59" fmla="*/ 2392263 w 2971219"/>
              <a:gd name="connsiteY59" fmla="*/ 2605662 h 2873593"/>
              <a:gd name="connsiteX60" fmla="*/ 2133342 w 2971219"/>
              <a:gd name="connsiteY60" fmla="*/ 2457525 h 2873593"/>
              <a:gd name="connsiteX61" fmla="*/ 2129947 w 2971219"/>
              <a:gd name="connsiteY61" fmla="*/ 2440122 h 2873593"/>
              <a:gd name="connsiteX62" fmla="*/ 2196587 w 2971219"/>
              <a:gd name="connsiteY62" fmla="*/ 2033065 h 2873593"/>
              <a:gd name="connsiteX63" fmla="*/ 2205500 w 2971219"/>
              <a:gd name="connsiteY63" fmla="*/ 1867950 h 2873593"/>
              <a:gd name="connsiteX64" fmla="*/ 2284450 w 2971219"/>
              <a:gd name="connsiteY64" fmla="*/ 1738490 h 2873593"/>
              <a:gd name="connsiteX65" fmla="*/ 2328169 w 2971219"/>
              <a:gd name="connsiteY65" fmla="*/ 1645109 h 2873593"/>
              <a:gd name="connsiteX66" fmla="*/ 2272141 w 2971219"/>
              <a:gd name="connsiteY66" fmla="*/ 1575073 h 2873593"/>
              <a:gd name="connsiteX67" fmla="*/ 2157536 w 2971219"/>
              <a:gd name="connsiteY67" fmla="*/ 1663361 h 2873593"/>
              <a:gd name="connsiteX68" fmla="*/ 2081983 w 2971219"/>
              <a:gd name="connsiteY68" fmla="*/ 1765656 h 2873593"/>
              <a:gd name="connsiteX69" fmla="*/ 1975019 w 2971219"/>
              <a:gd name="connsiteY69" fmla="*/ 1766504 h 2873593"/>
              <a:gd name="connsiteX70" fmla="*/ 1752177 w 2971219"/>
              <a:gd name="connsiteY70" fmla="*/ 1705382 h 2873593"/>
              <a:gd name="connsiteX71" fmla="*/ 1302250 w 2971219"/>
              <a:gd name="connsiteY71" fmla="*/ 1617519 h 2873593"/>
              <a:gd name="connsiteX72" fmla="*/ 970322 w 2971219"/>
              <a:gd name="connsiteY72" fmla="*/ 1671850 h 2873593"/>
              <a:gd name="connsiteX73" fmla="*/ 950373 w 2971219"/>
              <a:gd name="connsiteY73" fmla="*/ 1664210 h 2873593"/>
              <a:gd name="connsiteX74" fmla="*/ 947826 w 2971219"/>
              <a:gd name="connsiteY74" fmla="*/ 1585685 h 2873593"/>
              <a:gd name="connsiteX75" fmla="*/ 992394 w 2971219"/>
              <a:gd name="connsiteY75" fmla="*/ 1488908 h 2873593"/>
              <a:gd name="connsiteX76" fmla="*/ 1223725 w 2971219"/>
              <a:gd name="connsiteY76" fmla="*/ 1374728 h 2873593"/>
              <a:gd name="connsiteX77" fmla="*/ 1207171 w 2971219"/>
              <a:gd name="connsiteY77" fmla="*/ 1359447 h 2873593"/>
              <a:gd name="connsiteX78" fmla="*/ 980934 w 2971219"/>
              <a:gd name="connsiteY78" fmla="*/ 1439670 h 2873593"/>
              <a:gd name="connsiteX79" fmla="*/ 935941 w 2971219"/>
              <a:gd name="connsiteY79" fmla="*/ 1411656 h 2873593"/>
              <a:gd name="connsiteX80" fmla="*/ 881610 w 2971219"/>
              <a:gd name="connsiteY80" fmla="*/ 1016059 h 2873593"/>
              <a:gd name="connsiteX81" fmla="*/ 889250 w 2971219"/>
              <a:gd name="connsiteY81" fmla="*/ 1004599 h 2873593"/>
              <a:gd name="connsiteX82" fmla="*/ 1030595 w 2971219"/>
              <a:gd name="connsiteY82" fmla="*/ 982103 h 2873593"/>
              <a:gd name="connsiteX83" fmla="*/ 1670681 w 2971219"/>
              <a:gd name="connsiteY83" fmla="*/ 1216829 h 2873593"/>
              <a:gd name="connsiteX84" fmla="*/ 2008127 w 2971219"/>
              <a:gd name="connsiteY84" fmla="*/ 1354778 h 2873593"/>
              <a:gd name="connsiteX85" fmla="*/ 2478004 w 2971219"/>
              <a:gd name="connsiteY85" fmla="*/ 1456649 h 2873593"/>
              <a:gd name="connsiteX86" fmla="*/ 2755600 w 2971219"/>
              <a:gd name="connsiteY86" fmla="*/ 1364541 h 2873593"/>
              <a:gd name="connsiteX87" fmla="*/ 2885485 w 2971219"/>
              <a:gd name="connsiteY87" fmla="*/ 602211 h 2873593"/>
              <a:gd name="connsiteX88" fmla="*/ 899013 w 2971219"/>
              <a:gd name="connsiteY88" fmla="*/ 2515252 h 2873593"/>
              <a:gd name="connsiteX89" fmla="*/ 834071 w 2971219"/>
              <a:gd name="connsiteY89" fmla="*/ 2575950 h 2873593"/>
              <a:gd name="connsiteX90" fmla="*/ 739416 w 2971219"/>
              <a:gd name="connsiteY90" fmla="*/ 2623914 h 2873593"/>
              <a:gd name="connsiteX91" fmla="*/ 655373 w 2971219"/>
              <a:gd name="connsiteY91" fmla="*/ 2643014 h 2873593"/>
              <a:gd name="connsiteX92" fmla="*/ 581092 w 2971219"/>
              <a:gd name="connsiteY92" fmla="*/ 2510583 h 2873593"/>
              <a:gd name="connsiteX93" fmla="*/ 647308 w 2971219"/>
              <a:gd name="connsiteY93" fmla="*/ 2407439 h 2873593"/>
              <a:gd name="connsiteX94" fmla="*/ 780589 w 2971219"/>
              <a:gd name="connsiteY94" fmla="*/ 2339525 h 2873593"/>
              <a:gd name="connsiteX95" fmla="*/ 865905 w 2971219"/>
              <a:gd name="connsiteY95" fmla="*/ 2349712 h 2873593"/>
              <a:gd name="connsiteX96" fmla="*/ 918538 w 2971219"/>
              <a:gd name="connsiteY96" fmla="*/ 2458374 h 2873593"/>
              <a:gd name="connsiteX97" fmla="*/ 899013 w 2971219"/>
              <a:gd name="connsiteY97" fmla="*/ 2515252 h 2873593"/>
              <a:gd name="connsiteX98" fmla="*/ 1958040 w 2971219"/>
              <a:gd name="connsiteY98" fmla="*/ 2570431 h 2873593"/>
              <a:gd name="connsiteX99" fmla="*/ 1940637 w 2971219"/>
              <a:gd name="connsiteY99" fmla="*/ 2600568 h 2873593"/>
              <a:gd name="connsiteX100" fmla="*/ 1627810 w 2971219"/>
              <a:gd name="connsiteY100" fmla="*/ 2761014 h 2873593"/>
              <a:gd name="connsiteX101" fmla="*/ 1154113 w 2971219"/>
              <a:gd name="connsiteY101" fmla="*/ 2652777 h 2873593"/>
              <a:gd name="connsiteX102" fmla="*/ 1092991 w 2971219"/>
              <a:gd name="connsiteY102" fmla="*/ 2598446 h 2873593"/>
              <a:gd name="connsiteX103" fmla="*/ 1090869 w 2971219"/>
              <a:gd name="connsiteY103" fmla="*/ 2564913 h 2873593"/>
              <a:gd name="connsiteX104" fmla="*/ 1115487 w 2971219"/>
              <a:gd name="connsiteY104" fmla="*/ 2544964 h 2873593"/>
              <a:gd name="connsiteX105" fmla="*/ 1460573 w 2971219"/>
              <a:gd name="connsiteY105" fmla="*/ 2416777 h 2873593"/>
              <a:gd name="connsiteX106" fmla="*/ 1501322 w 2971219"/>
              <a:gd name="connsiteY106" fmla="*/ 2414230 h 2873593"/>
              <a:gd name="connsiteX107" fmla="*/ 1542494 w 2971219"/>
              <a:gd name="connsiteY107" fmla="*/ 2414230 h 2873593"/>
              <a:gd name="connsiteX108" fmla="*/ 1942760 w 2971219"/>
              <a:gd name="connsiteY108" fmla="*/ 2533928 h 2873593"/>
              <a:gd name="connsiteX109" fmla="*/ 1958040 w 2971219"/>
              <a:gd name="connsiteY109" fmla="*/ 2570431 h 2873593"/>
              <a:gd name="connsiteX110" fmla="*/ 2487766 w 2971219"/>
              <a:gd name="connsiteY110" fmla="*/ 1322944 h 2873593"/>
              <a:gd name="connsiteX111" fmla="*/ 2202105 w 2971219"/>
              <a:gd name="connsiteY111" fmla="*/ 1286440 h 2873593"/>
              <a:gd name="connsiteX112" fmla="*/ 1796745 w 2971219"/>
              <a:gd name="connsiteY112" fmla="*/ 1154009 h 2873593"/>
              <a:gd name="connsiteX113" fmla="*/ 1114214 w 2971219"/>
              <a:gd name="connsiteY113" fmla="*/ 935412 h 2873593"/>
              <a:gd name="connsiteX114" fmla="*/ 921509 w 2971219"/>
              <a:gd name="connsiteY114" fmla="*/ 919707 h 2873593"/>
              <a:gd name="connsiteX115" fmla="*/ 764884 w 2971219"/>
              <a:gd name="connsiteY115" fmla="*/ 817412 h 2873593"/>
              <a:gd name="connsiteX116" fmla="*/ 669805 w 2971219"/>
              <a:gd name="connsiteY116" fmla="*/ 780060 h 2873593"/>
              <a:gd name="connsiteX117" fmla="*/ 595100 w 2971219"/>
              <a:gd name="connsiteY117" fmla="*/ 842880 h 2873593"/>
              <a:gd name="connsiteX118" fmla="*/ 701215 w 2971219"/>
              <a:gd name="connsiteY118" fmla="*/ 962577 h 2873593"/>
              <a:gd name="connsiteX119" fmla="*/ 766157 w 2971219"/>
              <a:gd name="connsiteY119" fmla="*/ 986772 h 2873593"/>
              <a:gd name="connsiteX120" fmla="*/ 809876 w 2971219"/>
              <a:gd name="connsiteY120" fmla="*/ 1087369 h 2873593"/>
              <a:gd name="connsiteX121" fmla="*/ 833222 w 2971219"/>
              <a:gd name="connsiteY121" fmla="*/ 1455800 h 2873593"/>
              <a:gd name="connsiteX122" fmla="*/ 817092 w 2971219"/>
              <a:gd name="connsiteY122" fmla="*/ 1471929 h 2873593"/>
              <a:gd name="connsiteX123" fmla="*/ 426165 w 2971219"/>
              <a:gd name="connsiteY123" fmla="*/ 1302994 h 2873593"/>
              <a:gd name="connsiteX124" fmla="*/ 195683 w 2971219"/>
              <a:gd name="connsiteY124" fmla="*/ 953239 h 2873593"/>
              <a:gd name="connsiteX125" fmla="*/ 251287 w 2971219"/>
              <a:gd name="connsiteY125" fmla="*/ 521564 h 2873593"/>
              <a:gd name="connsiteX126" fmla="*/ 684236 w 2971219"/>
              <a:gd name="connsiteY126" fmla="*/ 165866 h 2873593"/>
              <a:gd name="connsiteX127" fmla="*/ 983905 w 2971219"/>
              <a:gd name="connsiteY127" fmla="*/ 156953 h 2873593"/>
              <a:gd name="connsiteX128" fmla="*/ 1495379 w 2971219"/>
              <a:gd name="connsiteY128" fmla="*/ 359844 h 2873593"/>
              <a:gd name="connsiteX129" fmla="*/ 1873573 w 2971219"/>
              <a:gd name="connsiteY129" fmla="*/ 582686 h 2873593"/>
              <a:gd name="connsiteX130" fmla="*/ 2137587 w 2971219"/>
              <a:gd name="connsiteY130" fmla="*/ 729973 h 2873593"/>
              <a:gd name="connsiteX131" fmla="*/ 2337083 w 2971219"/>
              <a:gd name="connsiteY131" fmla="*/ 763930 h 2873593"/>
              <a:gd name="connsiteX132" fmla="*/ 2481399 w 2971219"/>
              <a:gd name="connsiteY132" fmla="*/ 700261 h 2873593"/>
              <a:gd name="connsiteX133" fmla="*/ 2479277 w 2971219"/>
              <a:gd name="connsiteY133" fmla="*/ 502887 h 2873593"/>
              <a:gd name="connsiteX134" fmla="*/ 2175788 w 2971219"/>
              <a:gd name="connsiteY134" fmla="*/ 350506 h 2873593"/>
              <a:gd name="connsiteX135" fmla="*/ 2177062 w 2971219"/>
              <a:gd name="connsiteY135" fmla="*/ 342017 h 2873593"/>
              <a:gd name="connsiteX136" fmla="*/ 2655428 w 2971219"/>
              <a:gd name="connsiteY136" fmla="*/ 445585 h 2873593"/>
              <a:gd name="connsiteX137" fmla="*/ 2861291 w 2971219"/>
              <a:gd name="connsiteY137" fmla="*/ 774542 h 2873593"/>
              <a:gd name="connsiteX138" fmla="*/ 2487766 w 2971219"/>
              <a:gd name="connsiteY138" fmla="*/ 1322944 h 2873593"/>
              <a:gd name="connsiteX139" fmla="*/ 758092 w 2971219"/>
              <a:gd name="connsiteY139" fmla="*/ 919283 h 2873593"/>
              <a:gd name="connsiteX140" fmla="*/ 674898 w 2971219"/>
              <a:gd name="connsiteY140" fmla="*/ 891693 h 2873593"/>
              <a:gd name="connsiteX141" fmla="*/ 660042 w 2971219"/>
              <a:gd name="connsiteY141" fmla="*/ 856462 h 2873593"/>
              <a:gd name="connsiteX142" fmla="*/ 682538 w 2971219"/>
              <a:gd name="connsiteY142" fmla="*/ 839060 h 2873593"/>
              <a:gd name="connsiteX143" fmla="*/ 758092 w 2971219"/>
              <a:gd name="connsiteY143" fmla="*/ 919283 h 287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971219" h="2873593">
                <a:moveTo>
                  <a:pt x="2885485" y="602211"/>
                </a:moveTo>
                <a:cubicBezTo>
                  <a:pt x="2765363" y="381492"/>
                  <a:pt x="2543795" y="252456"/>
                  <a:pt x="2333687" y="267312"/>
                </a:cubicBezTo>
                <a:cubicBezTo>
                  <a:pt x="2230968" y="274528"/>
                  <a:pt x="2175788" y="291082"/>
                  <a:pt x="2077313" y="338621"/>
                </a:cubicBezTo>
                <a:cubicBezTo>
                  <a:pt x="2067126" y="343290"/>
                  <a:pt x="2056515" y="346686"/>
                  <a:pt x="2048026" y="354326"/>
                </a:cubicBezTo>
                <a:cubicBezTo>
                  <a:pt x="2037414" y="363664"/>
                  <a:pt x="2012371" y="370880"/>
                  <a:pt x="2015767" y="384463"/>
                </a:cubicBezTo>
                <a:cubicBezTo>
                  <a:pt x="2019163" y="398470"/>
                  <a:pt x="2028076" y="386161"/>
                  <a:pt x="2042083" y="384463"/>
                </a:cubicBezTo>
                <a:cubicBezTo>
                  <a:pt x="2294637" y="355175"/>
                  <a:pt x="2417730" y="507556"/>
                  <a:pt x="2440651" y="552549"/>
                </a:cubicBezTo>
                <a:cubicBezTo>
                  <a:pt x="2454658" y="580139"/>
                  <a:pt x="2452112" y="605182"/>
                  <a:pt x="2448291" y="628952"/>
                </a:cubicBezTo>
                <a:cubicBezTo>
                  <a:pt x="2441076" y="671398"/>
                  <a:pt x="2388443" y="691772"/>
                  <a:pt x="2342601" y="698139"/>
                </a:cubicBezTo>
                <a:cubicBezTo>
                  <a:pt x="2305248" y="703657"/>
                  <a:pt x="2269594" y="695592"/>
                  <a:pt x="2234788" y="684132"/>
                </a:cubicBezTo>
                <a:cubicBezTo>
                  <a:pt x="2138011" y="652297"/>
                  <a:pt x="2052270" y="599240"/>
                  <a:pt x="1970350" y="539815"/>
                </a:cubicBezTo>
                <a:cubicBezTo>
                  <a:pt x="1880364" y="474449"/>
                  <a:pt x="1796321" y="417995"/>
                  <a:pt x="1708033" y="350082"/>
                </a:cubicBezTo>
                <a:cubicBezTo>
                  <a:pt x="1573904" y="247362"/>
                  <a:pt x="1434681" y="168837"/>
                  <a:pt x="1280178" y="101773"/>
                </a:cubicBezTo>
                <a:cubicBezTo>
                  <a:pt x="1140955" y="41075"/>
                  <a:pt x="996214" y="4147"/>
                  <a:pt x="844258" y="327"/>
                </a:cubicBezTo>
                <a:cubicBezTo>
                  <a:pt x="722013" y="-2644"/>
                  <a:pt x="602740" y="14334"/>
                  <a:pt x="489834" y="63996"/>
                </a:cubicBezTo>
                <a:cubicBezTo>
                  <a:pt x="293309" y="149737"/>
                  <a:pt x="140928" y="318247"/>
                  <a:pt x="59431" y="514772"/>
                </a:cubicBezTo>
                <a:cubicBezTo>
                  <a:pt x="-6360" y="672671"/>
                  <a:pt x="-21216" y="836088"/>
                  <a:pt x="33539" y="999505"/>
                </a:cubicBezTo>
                <a:cubicBezTo>
                  <a:pt x="112913" y="1236354"/>
                  <a:pt x="295006" y="1407411"/>
                  <a:pt x="528035" y="1489757"/>
                </a:cubicBezTo>
                <a:cubicBezTo>
                  <a:pt x="622690" y="1523289"/>
                  <a:pt x="721164" y="1549605"/>
                  <a:pt x="820912" y="1535598"/>
                </a:cubicBezTo>
                <a:cubicBezTo>
                  <a:pt x="827704" y="1534749"/>
                  <a:pt x="833646" y="1532203"/>
                  <a:pt x="833222" y="1544087"/>
                </a:cubicBezTo>
                <a:cubicBezTo>
                  <a:pt x="831524" y="1608605"/>
                  <a:pt x="829826" y="1656145"/>
                  <a:pt x="828977" y="1720663"/>
                </a:cubicBezTo>
                <a:cubicBezTo>
                  <a:pt x="828553" y="1761411"/>
                  <a:pt x="828977" y="1802159"/>
                  <a:pt x="828977" y="1843332"/>
                </a:cubicBezTo>
                <a:cubicBezTo>
                  <a:pt x="829826" y="1842907"/>
                  <a:pt x="831099" y="1842907"/>
                  <a:pt x="832373" y="1842483"/>
                </a:cubicBezTo>
                <a:cubicBezTo>
                  <a:pt x="941034" y="1791972"/>
                  <a:pt x="1054365" y="1758015"/>
                  <a:pt x="1172789" y="1740188"/>
                </a:cubicBezTo>
                <a:cubicBezTo>
                  <a:pt x="1267020" y="1726181"/>
                  <a:pt x="1361250" y="1722785"/>
                  <a:pt x="1456329" y="1731274"/>
                </a:cubicBezTo>
                <a:cubicBezTo>
                  <a:pt x="1553530" y="1739763"/>
                  <a:pt x="1649458" y="1758864"/>
                  <a:pt x="1744961" y="1778814"/>
                </a:cubicBezTo>
                <a:cubicBezTo>
                  <a:pt x="1863386" y="1803008"/>
                  <a:pt x="1981810" y="1828051"/>
                  <a:pt x="2103630" y="1831022"/>
                </a:cubicBezTo>
                <a:cubicBezTo>
                  <a:pt x="2117637" y="1831447"/>
                  <a:pt x="2122306" y="1835691"/>
                  <a:pt x="2123155" y="1849699"/>
                </a:cubicBezTo>
                <a:cubicBezTo>
                  <a:pt x="2137162" y="2033490"/>
                  <a:pt x="2116364" y="2213036"/>
                  <a:pt x="2057788" y="2387914"/>
                </a:cubicBezTo>
                <a:cubicBezTo>
                  <a:pt x="2053968" y="2398950"/>
                  <a:pt x="2050997" y="2398525"/>
                  <a:pt x="2042508" y="2393007"/>
                </a:cubicBezTo>
                <a:cubicBezTo>
                  <a:pt x="1992421" y="2362022"/>
                  <a:pt x="1941911" y="2289439"/>
                  <a:pt x="1887155" y="2266518"/>
                </a:cubicBezTo>
                <a:cubicBezTo>
                  <a:pt x="1820940" y="2238928"/>
                  <a:pt x="1752602" y="2226619"/>
                  <a:pt x="1681292" y="2241900"/>
                </a:cubicBezTo>
                <a:cubicBezTo>
                  <a:pt x="1625688" y="2254209"/>
                  <a:pt x="1578573" y="2297079"/>
                  <a:pt x="1544192" y="2345468"/>
                </a:cubicBezTo>
                <a:cubicBezTo>
                  <a:pt x="1518300" y="2311936"/>
                  <a:pt x="1486890" y="2271187"/>
                  <a:pt x="1448688" y="2256331"/>
                </a:cubicBezTo>
                <a:cubicBezTo>
                  <a:pt x="1369739" y="2225770"/>
                  <a:pt x="1291214" y="2229166"/>
                  <a:pt x="1212689" y="2257605"/>
                </a:cubicBezTo>
                <a:cubicBezTo>
                  <a:pt x="1137984" y="2284346"/>
                  <a:pt x="1072617" y="2370511"/>
                  <a:pt x="1008524" y="2416353"/>
                </a:cubicBezTo>
                <a:cubicBezTo>
                  <a:pt x="997912" y="2423993"/>
                  <a:pt x="998761" y="2423568"/>
                  <a:pt x="987725" y="2431633"/>
                </a:cubicBezTo>
                <a:cubicBezTo>
                  <a:pt x="947826" y="2264820"/>
                  <a:pt x="883732" y="2246993"/>
                  <a:pt x="788229" y="2255058"/>
                </a:cubicBezTo>
                <a:cubicBezTo>
                  <a:pt x="720315" y="2260576"/>
                  <a:pt x="662589" y="2291986"/>
                  <a:pt x="610380" y="2334007"/>
                </a:cubicBezTo>
                <a:cubicBezTo>
                  <a:pt x="566661" y="2369238"/>
                  <a:pt x="509359" y="2432058"/>
                  <a:pt x="492805" y="2486813"/>
                </a:cubicBezTo>
                <a:cubicBezTo>
                  <a:pt x="470308" y="2560245"/>
                  <a:pt x="477100" y="2629856"/>
                  <a:pt x="534402" y="2685885"/>
                </a:cubicBezTo>
                <a:cubicBezTo>
                  <a:pt x="580668" y="2731302"/>
                  <a:pt x="639243" y="2738518"/>
                  <a:pt x="700790" y="2731726"/>
                </a:cubicBezTo>
                <a:cubicBezTo>
                  <a:pt x="754697" y="2725359"/>
                  <a:pt x="804358" y="2706259"/>
                  <a:pt x="851049" y="2678244"/>
                </a:cubicBezTo>
                <a:cubicBezTo>
                  <a:pt x="883308" y="2659144"/>
                  <a:pt x="916416" y="2641316"/>
                  <a:pt x="953344" y="2631978"/>
                </a:cubicBezTo>
                <a:cubicBezTo>
                  <a:pt x="990272" y="2622640"/>
                  <a:pt x="1022531" y="2627309"/>
                  <a:pt x="1047574" y="2660417"/>
                </a:cubicBezTo>
                <a:cubicBezTo>
                  <a:pt x="1084077" y="2709230"/>
                  <a:pt x="1128646" y="2750403"/>
                  <a:pt x="1179156" y="2784359"/>
                </a:cubicBezTo>
                <a:cubicBezTo>
                  <a:pt x="1327717" y="2884107"/>
                  <a:pt x="1489437" y="2896417"/>
                  <a:pt x="1665163" y="2856093"/>
                </a:cubicBezTo>
                <a:cubicBezTo>
                  <a:pt x="1821364" y="2820438"/>
                  <a:pt x="1946155" y="2761014"/>
                  <a:pt x="2038688" y="2630280"/>
                </a:cubicBezTo>
                <a:cubicBezTo>
                  <a:pt x="2055242" y="2606511"/>
                  <a:pt x="2073069" y="2600568"/>
                  <a:pt x="2097688" y="2616698"/>
                </a:cubicBezTo>
                <a:cubicBezTo>
                  <a:pt x="2110421" y="2625187"/>
                  <a:pt x="2126126" y="2639619"/>
                  <a:pt x="2139285" y="2647259"/>
                </a:cubicBezTo>
                <a:cubicBezTo>
                  <a:pt x="2171119" y="2666360"/>
                  <a:pt x="2202529" y="2685460"/>
                  <a:pt x="2235637" y="2702439"/>
                </a:cubicBezTo>
                <a:cubicBezTo>
                  <a:pt x="2292515" y="2731302"/>
                  <a:pt x="2367220" y="2738942"/>
                  <a:pt x="2432586" y="2741489"/>
                </a:cubicBezTo>
                <a:cubicBezTo>
                  <a:pt x="2513658" y="2744460"/>
                  <a:pt x="2578601" y="2692676"/>
                  <a:pt x="2603219" y="2615424"/>
                </a:cubicBezTo>
                <a:cubicBezTo>
                  <a:pt x="2631658" y="2527137"/>
                  <a:pt x="2594306" y="2434180"/>
                  <a:pt x="2522148" y="2373907"/>
                </a:cubicBezTo>
                <a:cubicBezTo>
                  <a:pt x="2439802" y="2305144"/>
                  <a:pt x="2358730" y="2284770"/>
                  <a:pt x="2230544" y="2332734"/>
                </a:cubicBezTo>
                <a:cubicBezTo>
                  <a:pt x="2319680" y="2329763"/>
                  <a:pt x="2340903" y="2338252"/>
                  <a:pt x="2386320" y="2363720"/>
                </a:cubicBezTo>
                <a:cubicBezTo>
                  <a:pt x="2417730" y="2381547"/>
                  <a:pt x="2447442" y="2403619"/>
                  <a:pt x="2472486" y="2430360"/>
                </a:cubicBezTo>
                <a:cubicBezTo>
                  <a:pt x="2511960" y="2471957"/>
                  <a:pt x="2510263" y="2505489"/>
                  <a:pt x="2505593" y="2547935"/>
                </a:cubicBezTo>
                <a:cubicBezTo>
                  <a:pt x="2501774" y="2584439"/>
                  <a:pt x="2471212" y="2602691"/>
                  <a:pt x="2438529" y="2607784"/>
                </a:cubicBezTo>
                <a:cubicBezTo>
                  <a:pt x="2422824" y="2610331"/>
                  <a:pt x="2407543" y="2609057"/>
                  <a:pt x="2392263" y="2605662"/>
                </a:cubicBezTo>
                <a:cubicBezTo>
                  <a:pt x="2294213" y="2581043"/>
                  <a:pt x="2208472" y="2525014"/>
                  <a:pt x="2133342" y="2457525"/>
                </a:cubicBezTo>
                <a:cubicBezTo>
                  <a:pt x="2126551" y="2451583"/>
                  <a:pt x="2127400" y="2446914"/>
                  <a:pt x="2129947" y="2440122"/>
                </a:cubicBezTo>
                <a:cubicBezTo>
                  <a:pt x="2177486" y="2312784"/>
                  <a:pt x="2199133" y="2168892"/>
                  <a:pt x="2196587" y="2033065"/>
                </a:cubicBezTo>
                <a:cubicBezTo>
                  <a:pt x="2195738" y="1977885"/>
                  <a:pt x="2194889" y="1922706"/>
                  <a:pt x="2205500" y="1867950"/>
                </a:cubicBezTo>
                <a:cubicBezTo>
                  <a:pt x="2216112" y="1815317"/>
                  <a:pt x="2236061" y="1767353"/>
                  <a:pt x="2284450" y="1738490"/>
                </a:cubicBezTo>
                <a:cubicBezTo>
                  <a:pt x="2320529" y="1716843"/>
                  <a:pt x="2331990" y="1684584"/>
                  <a:pt x="2328169" y="1645109"/>
                </a:cubicBezTo>
                <a:cubicBezTo>
                  <a:pt x="2324774" y="1611152"/>
                  <a:pt x="2301428" y="1583138"/>
                  <a:pt x="2272141" y="1575073"/>
                </a:cubicBezTo>
                <a:cubicBezTo>
                  <a:pt x="2217810" y="1560641"/>
                  <a:pt x="2157536" y="1606483"/>
                  <a:pt x="2157536" y="1663361"/>
                </a:cubicBezTo>
                <a:cubicBezTo>
                  <a:pt x="2157536" y="1713871"/>
                  <a:pt x="2130371" y="1750375"/>
                  <a:pt x="2081983" y="1765656"/>
                </a:cubicBezTo>
                <a:cubicBezTo>
                  <a:pt x="2046328" y="1776692"/>
                  <a:pt x="2010673" y="1774994"/>
                  <a:pt x="1975019" y="1766504"/>
                </a:cubicBezTo>
                <a:cubicBezTo>
                  <a:pt x="1899889" y="1749102"/>
                  <a:pt x="1826458" y="1725756"/>
                  <a:pt x="1752177" y="1705382"/>
                </a:cubicBezTo>
                <a:cubicBezTo>
                  <a:pt x="1604465" y="1664634"/>
                  <a:pt x="1456329" y="1625584"/>
                  <a:pt x="1302250" y="1617519"/>
                </a:cubicBezTo>
                <a:cubicBezTo>
                  <a:pt x="1191466" y="1611577"/>
                  <a:pt x="1074315" y="1631526"/>
                  <a:pt x="970322" y="1671850"/>
                </a:cubicBezTo>
                <a:cubicBezTo>
                  <a:pt x="959286" y="1676094"/>
                  <a:pt x="951221" y="1674821"/>
                  <a:pt x="950373" y="1664210"/>
                </a:cubicBezTo>
                <a:cubicBezTo>
                  <a:pt x="948250" y="1634922"/>
                  <a:pt x="950373" y="1616246"/>
                  <a:pt x="947826" y="1585685"/>
                </a:cubicBezTo>
                <a:cubicBezTo>
                  <a:pt x="942308" y="1524562"/>
                  <a:pt x="930423" y="1507584"/>
                  <a:pt x="992394" y="1488908"/>
                </a:cubicBezTo>
                <a:cubicBezTo>
                  <a:pt x="1011919" y="1482965"/>
                  <a:pt x="1218631" y="1400196"/>
                  <a:pt x="1223725" y="1374728"/>
                </a:cubicBezTo>
                <a:cubicBezTo>
                  <a:pt x="1226696" y="1358599"/>
                  <a:pt x="1222451" y="1355627"/>
                  <a:pt x="1207171" y="1359447"/>
                </a:cubicBezTo>
                <a:cubicBezTo>
                  <a:pt x="1148595" y="1374728"/>
                  <a:pt x="1039509" y="1427785"/>
                  <a:pt x="980934" y="1439670"/>
                </a:cubicBezTo>
                <a:cubicBezTo>
                  <a:pt x="932121" y="1449433"/>
                  <a:pt x="941034" y="1438821"/>
                  <a:pt x="935941" y="1411656"/>
                </a:cubicBezTo>
                <a:cubicBezTo>
                  <a:pt x="917689" y="1312332"/>
                  <a:pt x="899862" y="1115383"/>
                  <a:pt x="881610" y="1016059"/>
                </a:cubicBezTo>
                <a:cubicBezTo>
                  <a:pt x="879912" y="1007995"/>
                  <a:pt x="882459" y="1006297"/>
                  <a:pt x="889250" y="1004599"/>
                </a:cubicBezTo>
                <a:cubicBezTo>
                  <a:pt x="935516" y="991865"/>
                  <a:pt x="982631" y="979131"/>
                  <a:pt x="1030595" y="982103"/>
                </a:cubicBezTo>
                <a:cubicBezTo>
                  <a:pt x="1293761" y="998232"/>
                  <a:pt x="1555228" y="1165469"/>
                  <a:pt x="1670681" y="1216829"/>
                </a:cubicBezTo>
                <a:cubicBezTo>
                  <a:pt x="1782314" y="1266491"/>
                  <a:pt x="1893098" y="1312757"/>
                  <a:pt x="2008127" y="1354778"/>
                </a:cubicBezTo>
                <a:cubicBezTo>
                  <a:pt x="2159234" y="1409958"/>
                  <a:pt x="2315860" y="1475749"/>
                  <a:pt x="2478004" y="1456649"/>
                </a:cubicBezTo>
                <a:cubicBezTo>
                  <a:pt x="2580299" y="1444764"/>
                  <a:pt x="2671133" y="1425663"/>
                  <a:pt x="2755600" y="1364541"/>
                </a:cubicBezTo>
                <a:cubicBezTo>
                  <a:pt x="2950852" y="1223196"/>
                  <a:pt x="3058665" y="920131"/>
                  <a:pt x="2885485" y="602211"/>
                </a:cubicBezTo>
                <a:close/>
                <a:moveTo>
                  <a:pt x="899013" y="2515252"/>
                </a:moveTo>
                <a:cubicBezTo>
                  <a:pt x="890099" y="2525014"/>
                  <a:pt x="861236" y="2553453"/>
                  <a:pt x="834071" y="2575950"/>
                </a:cubicBezTo>
                <a:cubicBezTo>
                  <a:pt x="797991" y="2605662"/>
                  <a:pt x="782286" y="2604388"/>
                  <a:pt x="739416" y="2623914"/>
                </a:cubicBezTo>
                <a:cubicBezTo>
                  <a:pt x="719891" y="2632827"/>
                  <a:pt x="677445" y="2643439"/>
                  <a:pt x="655373" y="2643014"/>
                </a:cubicBezTo>
                <a:cubicBezTo>
                  <a:pt x="609107" y="2643014"/>
                  <a:pt x="566661" y="2599295"/>
                  <a:pt x="581092" y="2510583"/>
                </a:cubicBezTo>
                <a:cubicBezTo>
                  <a:pt x="587035" y="2474079"/>
                  <a:pt x="620143" y="2430360"/>
                  <a:pt x="647308" y="2407439"/>
                </a:cubicBezTo>
                <a:cubicBezTo>
                  <a:pt x="681265" y="2379000"/>
                  <a:pt x="740265" y="2356928"/>
                  <a:pt x="780589" y="2339525"/>
                </a:cubicBezTo>
                <a:cubicBezTo>
                  <a:pt x="796294" y="2332734"/>
                  <a:pt x="844258" y="2325943"/>
                  <a:pt x="865905" y="2349712"/>
                </a:cubicBezTo>
                <a:cubicBezTo>
                  <a:pt x="896466" y="2383669"/>
                  <a:pt x="916416" y="2435878"/>
                  <a:pt x="918538" y="2458374"/>
                </a:cubicBezTo>
                <a:cubicBezTo>
                  <a:pt x="921085" y="2476626"/>
                  <a:pt x="913445" y="2499122"/>
                  <a:pt x="899013" y="2515252"/>
                </a:cubicBezTo>
                <a:close/>
                <a:moveTo>
                  <a:pt x="1958040" y="2570431"/>
                </a:moveTo>
                <a:cubicBezTo>
                  <a:pt x="1954645" y="2581892"/>
                  <a:pt x="1947853" y="2591654"/>
                  <a:pt x="1940637" y="2600568"/>
                </a:cubicBezTo>
                <a:cubicBezTo>
                  <a:pt x="1859566" y="2701165"/>
                  <a:pt x="1753875" y="2739367"/>
                  <a:pt x="1627810" y="2761014"/>
                </a:cubicBezTo>
                <a:cubicBezTo>
                  <a:pt x="1450386" y="2791575"/>
                  <a:pt x="1294610" y="2759741"/>
                  <a:pt x="1154113" y="2652777"/>
                </a:cubicBezTo>
                <a:cubicBezTo>
                  <a:pt x="1132466" y="2636223"/>
                  <a:pt x="1112092" y="2617971"/>
                  <a:pt x="1092991" y="2598446"/>
                </a:cubicBezTo>
                <a:cubicBezTo>
                  <a:pt x="1081531" y="2586561"/>
                  <a:pt x="1081106" y="2578072"/>
                  <a:pt x="1090869" y="2564913"/>
                </a:cubicBezTo>
                <a:cubicBezTo>
                  <a:pt x="1097660" y="2556424"/>
                  <a:pt x="1106149" y="2550057"/>
                  <a:pt x="1115487" y="2544964"/>
                </a:cubicBezTo>
                <a:cubicBezTo>
                  <a:pt x="1223300" y="2486813"/>
                  <a:pt x="1338329" y="2426964"/>
                  <a:pt x="1460573" y="2416777"/>
                </a:cubicBezTo>
                <a:cubicBezTo>
                  <a:pt x="1474156" y="2415504"/>
                  <a:pt x="1487739" y="2414655"/>
                  <a:pt x="1501322" y="2414230"/>
                </a:cubicBezTo>
                <a:cubicBezTo>
                  <a:pt x="1514904" y="2413806"/>
                  <a:pt x="1528487" y="2414230"/>
                  <a:pt x="1542494" y="2414230"/>
                </a:cubicBezTo>
                <a:cubicBezTo>
                  <a:pt x="1683415" y="2413806"/>
                  <a:pt x="1817120" y="2469410"/>
                  <a:pt x="1942760" y="2533928"/>
                </a:cubicBezTo>
                <a:cubicBezTo>
                  <a:pt x="1960163" y="2542417"/>
                  <a:pt x="1963983" y="2551331"/>
                  <a:pt x="1958040" y="2570431"/>
                </a:cubicBezTo>
                <a:close/>
                <a:moveTo>
                  <a:pt x="2487766" y="1322944"/>
                </a:moveTo>
                <a:cubicBezTo>
                  <a:pt x="2382925" y="1334829"/>
                  <a:pt x="2303975" y="1309361"/>
                  <a:pt x="2202105" y="1286440"/>
                </a:cubicBezTo>
                <a:cubicBezTo>
                  <a:pt x="2063731" y="1255455"/>
                  <a:pt x="1929601" y="1201548"/>
                  <a:pt x="1796745" y="1154009"/>
                </a:cubicBezTo>
                <a:cubicBezTo>
                  <a:pt x="1681717" y="1112836"/>
                  <a:pt x="1255984" y="947297"/>
                  <a:pt x="1114214" y="935412"/>
                </a:cubicBezTo>
                <a:cubicBezTo>
                  <a:pt x="1056063" y="930743"/>
                  <a:pt x="979660" y="931592"/>
                  <a:pt x="921509" y="919707"/>
                </a:cubicBezTo>
                <a:cubicBezTo>
                  <a:pt x="855718" y="906549"/>
                  <a:pt x="801387" y="876837"/>
                  <a:pt x="764884" y="817412"/>
                </a:cubicBezTo>
                <a:cubicBezTo>
                  <a:pt x="743661" y="782606"/>
                  <a:pt x="708006" y="774542"/>
                  <a:pt x="669805" y="780060"/>
                </a:cubicBezTo>
                <a:cubicBezTo>
                  <a:pt x="632877" y="785578"/>
                  <a:pt x="605287" y="804678"/>
                  <a:pt x="595100" y="842880"/>
                </a:cubicBezTo>
                <a:cubicBezTo>
                  <a:pt x="578970" y="903577"/>
                  <a:pt x="639668" y="972764"/>
                  <a:pt x="701215" y="962577"/>
                </a:cubicBezTo>
                <a:cubicBezTo>
                  <a:pt x="728804" y="957908"/>
                  <a:pt x="749179" y="967246"/>
                  <a:pt x="766157" y="986772"/>
                </a:cubicBezTo>
                <a:cubicBezTo>
                  <a:pt x="791625" y="1015635"/>
                  <a:pt x="802236" y="1050865"/>
                  <a:pt x="809876" y="1087369"/>
                </a:cubicBezTo>
                <a:cubicBezTo>
                  <a:pt x="827704" y="1176930"/>
                  <a:pt x="835344" y="1364541"/>
                  <a:pt x="833222" y="1455800"/>
                </a:cubicBezTo>
                <a:cubicBezTo>
                  <a:pt x="832797" y="1467685"/>
                  <a:pt x="830675" y="1472354"/>
                  <a:pt x="817092" y="1471929"/>
                </a:cubicBezTo>
                <a:cubicBezTo>
                  <a:pt x="668956" y="1467260"/>
                  <a:pt x="539495" y="1397224"/>
                  <a:pt x="426165" y="1302994"/>
                </a:cubicBezTo>
                <a:cubicBezTo>
                  <a:pt x="320050" y="1214707"/>
                  <a:pt x="228791" y="1087793"/>
                  <a:pt x="195683" y="953239"/>
                </a:cubicBezTo>
                <a:cubicBezTo>
                  <a:pt x="158755" y="802556"/>
                  <a:pt x="181251" y="658240"/>
                  <a:pt x="251287" y="521564"/>
                </a:cubicBezTo>
                <a:cubicBezTo>
                  <a:pt x="339999" y="348808"/>
                  <a:pt x="493229" y="212132"/>
                  <a:pt x="684236" y="165866"/>
                </a:cubicBezTo>
                <a:cubicBezTo>
                  <a:pt x="783560" y="142096"/>
                  <a:pt x="883308" y="142096"/>
                  <a:pt x="983905" y="156953"/>
                </a:cubicBezTo>
                <a:cubicBezTo>
                  <a:pt x="1170243" y="184967"/>
                  <a:pt x="1336207" y="263067"/>
                  <a:pt x="1495379" y="359844"/>
                </a:cubicBezTo>
                <a:cubicBezTo>
                  <a:pt x="1625264" y="438794"/>
                  <a:pt x="1747508" y="498643"/>
                  <a:pt x="1873573" y="582686"/>
                </a:cubicBezTo>
                <a:cubicBezTo>
                  <a:pt x="1957191" y="638290"/>
                  <a:pt x="2043781" y="691772"/>
                  <a:pt x="2137587" y="729973"/>
                </a:cubicBezTo>
                <a:cubicBezTo>
                  <a:pt x="2199133" y="755016"/>
                  <a:pt x="2270018" y="766901"/>
                  <a:pt x="2337083" y="763930"/>
                </a:cubicBezTo>
                <a:cubicBezTo>
                  <a:pt x="2387169" y="761383"/>
                  <a:pt x="2446594" y="737614"/>
                  <a:pt x="2481399" y="700261"/>
                </a:cubicBezTo>
                <a:cubicBezTo>
                  <a:pt x="2537428" y="640412"/>
                  <a:pt x="2522148" y="553823"/>
                  <a:pt x="2479277" y="502887"/>
                </a:cubicBezTo>
                <a:cubicBezTo>
                  <a:pt x="2448716" y="466808"/>
                  <a:pt x="2383349" y="364938"/>
                  <a:pt x="2175788" y="350506"/>
                </a:cubicBezTo>
                <a:cubicBezTo>
                  <a:pt x="2171119" y="350082"/>
                  <a:pt x="2172817" y="343715"/>
                  <a:pt x="2177062" y="342017"/>
                </a:cubicBezTo>
                <a:cubicBezTo>
                  <a:pt x="2356184" y="277924"/>
                  <a:pt x="2559924" y="360693"/>
                  <a:pt x="2655428" y="445585"/>
                </a:cubicBezTo>
                <a:cubicBezTo>
                  <a:pt x="2738197" y="519017"/>
                  <a:pt x="2845161" y="663758"/>
                  <a:pt x="2861291" y="774542"/>
                </a:cubicBezTo>
                <a:cubicBezTo>
                  <a:pt x="2897370" y="1023275"/>
                  <a:pt x="2810356" y="1286440"/>
                  <a:pt x="2487766" y="1322944"/>
                </a:cubicBezTo>
                <a:close/>
                <a:moveTo>
                  <a:pt x="758092" y="919283"/>
                </a:moveTo>
                <a:cubicBezTo>
                  <a:pt x="725409" y="922254"/>
                  <a:pt x="697819" y="912916"/>
                  <a:pt x="674898" y="891693"/>
                </a:cubicBezTo>
                <a:cubicBezTo>
                  <a:pt x="664711" y="882354"/>
                  <a:pt x="659193" y="870470"/>
                  <a:pt x="660042" y="856462"/>
                </a:cubicBezTo>
                <a:cubicBezTo>
                  <a:pt x="660466" y="842880"/>
                  <a:pt x="668956" y="836513"/>
                  <a:pt x="682538" y="839060"/>
                </a:cubicBezTo>
                <a:cubicBezTo>
                  <a:pt x="716071" y="845851"/>
                  <a:pt x="751725" y="883628"/>
                  <a:pt x="758092" y="919283"/>
                </a:cubicBezTo>
                <a:close/>
              </a:path>
            </a:pathLst>
          </a:custGeom>
          <a:solidFill>
            <a:schemeClr val="accent4"/>
          </a:solidFill>
          <a:ln w="42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89" y="1908311"/>
            <a:ext cx="7381090" cy="41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6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E140E042-B11C-46E0-973C-02DE46223EBC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4F3C4EA4-F7AE-4D2C-AF02-E615DFFC0C0E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22CC377D-6BF4-4B40-AA55-94D2E6B5AE05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4133862" y="499180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4133862" y="1146342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cs typeface="Arial" pitchFamily="34" charset="0"/>
              </a:rPr>
              <a:t>FORGOT PASSWORD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17" y="1731117"/>
            <a:ext cx="2951655" cy="43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cs typeface="Arial" pitchFamily="34" charset="0"/>
              </a:rPr>
              <a:t>FORGOT PASSWORD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6189" y="214793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3B4361F-CF89-4A6A-9F56-462F9D1710DF}"/>
              </a:ext>
            </a:extLst>
          </p:cNvPr>
          <p:cNvGrpSpPr/>
          <p:nvPr/>
        </p:nvGrpSpPr>
        <p:grpSpPr>
          <a:xfrm>
            <a:off x="462368" y="454320"/>
            <a:ext cx="1241745" cy="1059828"/>
            <a:chOff x="1382292" y="2541472"/>
            <a:chExt cx="1979584" cy="1689573"/>
          </a:xfrm>
        </p:grpSpPr>
        <p:sp>
          <p:nvSpPr>
            <p:cNvPr id="10" name="Freeform: Shape 7">
              <a:extLst>
                <a:ext uri="{FF2B5EF4-FFF2-40B4-BE49-F238E27FC236}">
                  <a16:creationId xmlns="" xmlns:a16="http://schemas.microsoft.com/office/drawing/2014/main" id="{C8748289-9D94-44F3-9729-D53CF0934317}"/>
                </a:ext>
              </a:extLst>
            </p:cNvPr>
            <p:cNvSpPr/>
            <p:nvPr/>
          </p:nvSpPr>
          <p:spPr>
            <a:xfrm>
              <a:off x="1916268" y="2541472"/>
              <a:ext cx="917610" cy="1689573"/>
            </a:xfrm>
            <a:custGeom>
              <a:avLst/>
              <a:gdLst>
                <a:gd name="connsiteX0" fmla="*/ 552038 w 917610"/>
                <a:gd name="connsiteY0" fmla="*/ 1355777 h 1689573"/>
                <a:gd name="connsiteX1" fmla="*/ 540215 w 917610"/>
                <a:gd name="connsiteY1" fmla="*/ 1365630 h 1689573"/>
                <a:gd name="connsiteX2" fmla="*/ 540215 w 917610"/>
                <a:gd name="connsiteY2" fmla="*/ 1621001 h 1689573"/>
                <a:gd name="connsiteX3" fmla="*/ 552038 w 917610"/>
                <a:gd name="connsiteY3" fmla="*/ 1630853 h 1689573"/>
                <a:gd name="connsiteX4" fmla="*/ 563861 w 917610"/>
                <a:gd name="connsiteY4" fmla="*/ 1621001 h 1689573"/>
                <a:gd name="connsiteX5" fmla="*/ 563861 w 917610"/>
                <a:gd name="connsiteY5" fmla="*/ 1365630 h 1689573"/>
                <a:gd name="connsiteX6" fmla="*/ 552038 w 917610"/>
                <a:gd name="connsiteY6" fmla="*/ 1355777 h 1689573"/>
                <a:gd name="connsiteX7" fmla="*/ 505930 w 917610"/>
                <a:gd name="connsiteY7" fmla="*/ 1355777 h 1689573"/>
                <a:gd name="connsiteX8" fmla="*/ 494107 w 917610"/>
                <a:gd name="connsiteY8" fmla="*/ 1365630 h 1689573"/>
                <a:gd name="connsiteX9" fmla="*/ 494107 w 917610"/>
                <a:gd name="connsiteY9" fmla="*/ 1621001 h 1689573"/>
                <a:gd name="connsiteX10" fmla="*/ 505930 w 917610"/>
                <a:gd name="connsiteY10" fmla="*/ 1630853 h 1689573"/>
                <a:gd name="connsiteX11" fmla="*/ 517752 w 917610"/>
                <a:gd name="connsiteY11" fmla="*/ 1621001 h 1689573"/>
                <a:gd name="connsiteX12" fmla="*/ 517752 w 917610"/>
                <a:gd name="connsiteY12" fmla="*/ 1365630 h 1689573"/>
                <a:gd name="connsiteX13" fmla="*/ 505930 w 917610"/>
                <a:gd name="connsiteY13" fmla="*/ 1355777 h 1689573"/>
                <a:gd name="connsiteX14" fmla="*/ 459821 w 917610"/>
                <a:gd name="connsiteY14" fmla="*/ 1355777 h 1689573"/>
                <a:gd name="connsiteX15" fmla="*/ 447998 w 917610"/>
                <a:gd name="connsiteY15" fmla="*/ 1365630 h 1689573"/>
                <a:gd name="connsiteX16" fmla="*/ 447998 w 917610"/>
                <a:gd name="connsiteY16" fmla="*/ 1621001 h 1689573"/>
                <a:gd name="connsiteX17" fmla="*/ 459821 w 917610"/>
                <a:gd name="connsiteY17" fmla="*/ 1630853 h 1689573"/>
                <a:gd name="connsiteX18" fmla="*/ 471643 w 917610"/>
                <a:gd name="connsiteY18" fmla="*/ 1621001 h 1689573"/>
                <a:gd name="connsiteX19" fmla="*/ 471643 w 917610"/>
                <a:gd name="connsiteY19" fmla="*/ 1365630 h 1689573"/>
                <a:gd name="connsiteX20" fmla="*/ 459821 w 917610"/>
                <a:gd name="connsiteY20" fmla="*/ 1355777 h 1689573"/>
                <a:gd name="connsiteX21" fmla="*/ 413712 w 917610"/>
                <a:gd name="connsiteY21" fmla="*/ 1355777 h 1689573"/>
                <a:gd name="connsiteX22" fmla="*/ 401889 w 917610"/>
                <a:gd name="connsiteY22" fmla="*/ 1365630 h 1689573"/>
                <a:gd name="connsiteX23" fmla="*/ 401889 w 917610"/>
                <a:gd name="connsiteY23" fmla="*/ 1621001 h 1689573"/>
                <a:gd name="connsiteX24" fmla="*/ 413712 w 917610"/>
                <a:gd name="connsiteY24" fmla="*/ 1630853 h 1689573"/>
                <a:gd name="connsiteX25" fmla="*/ 425535 w 917610"/>
                <a:gd name="connsiteY25" fmla="*/ 1621001 h 1689573"/>
                <a:gd name="connsiteX26" fmla="*/ 425535 w 917610"/>
                <a:gd name="connsiteY26" fmla="*/ 1365630 h 1689573"/>
                <a:gd name="connsiteX27" fmla="*/ 413712 w 917610"/>
                <a:gd name="connsiteY27" fmla="*/ 1355777 h 1689573"/>
                <a:gd name="connsiteX28" fmla="*/ 367603 w 917610"/>
                <a:gd name="connsiteY28" fmla="*/ 1355777 h 1689573"/>
                <a:gd name="connsiteX29" fmla="*/ 355780 w 917610"/>
                <a:gd name="connsiteY29" fmla="*/ 1365630 h 1689573"/>
                <a:gd name="connsiteX30" fmla="*/ 355780 w 917610"/>
                <a:gd name="connsiteY30" fmla="*/ 1621001 h 1689573"/>
                <a:gd name="connsiteX31" fmla="*/ 367603 w 917610"/>
                <a:gd name="connsiteY31" fmla="*/ 1630853 h 1689573"/>
                <a:gd name="connsiteX32" fmla="*/ 379426 w 917610"/>
                <a:gd name="connsiteY32" fmla="*/ 1621001 h 1689573"/>
                <a:gd name="connsiteX33" fmla="*/ 379426 w 917610"/>
                <a:gd name="connsiteY33" fmla="*/ 1365630 h 1689573"/>
                <a:gd name="connsiteX34" fmla="*/ 367603 w 917610"/>
                <a:gd name="connsiteY34" fmla="*/ 1355777 h 1689573"/>
                <a:gd name="connsiteX35" fmla="*/ 748720 w 917610"/>
                <a:gd name="connsiteY35" fmla="*/ 1307062 h 1689573"/>
                <a:gd name="connsiteX36" fmla="*/ 696670 w 917610"/>
                <a:gd name="connsiteY36" fmla="*/ 1502251 h 1689573"/>
                <a:gd name="connsiteX37" fmla="*/ 744611 w 917610"/>
                <a:gd name="connsiteY37" fmla="*/ 1657716 h 1689573"/>
                <a:gd name="connsiteX38" fmla="*/ 760706 w 917610"/>
                <a:gd name="connsiteY38" fmla="*/ 1670386 h 1689573"/>
                <a:gd name="connsiteX39" fmla="*/ 725093 w 917610"/>
                <a:gd name="connsiteY39" fmla="*/ 1504305 h 1689573"/>
                <a:gd name="connsiteX40" fmla="*/ 756254 w 917610"/>
                <a:gd name="connsiteY40" fmla="*/ 1307062 h 1689573"/>
                <a:gd name="connsiteX41" fmla="*/ 825084 w 917610"/>
                <a:gd name="connsiteY41" fmla="*/ 1306719 h 1689573"/>
                <a:gd name="connsiteX42" fmla="*/ 861382 w 917610"/>
                <a:gd name="connsiteY42" fmla="*/ 1502935 h 1689573"/>
                <a:gd name="connsiteX43" fmla="*/ 822344 w 917610"/>
                <a:gd name="connsiteY43" fmla="*/ 1672441 h 1689573"/>
                <a:gd name="connsiteX44" fmla="*/ 844945 w 917610"/>
                <a:gd name="connsiteY44" fmla="*/ 1654634 h 1689573"/>
                <a:gd name="connsiteX45" fmla="*/ 888435 w 917610"/>
                <a:gd name="connsiteY45" fmla="*/ 1489923 h 1689573"/>
                <a:gd name="connsiteX46" fmla="*/ 835699 w 917610"/>
                <a:gd name="connsiteY46" fmla="*/ 1306719 h 1689573"/>
                <a:gd name="connsiteX47" fmla="*/ 806935 w 917610"/>
                <a:gd name="connsiteY47" fmla="*/ 1306719 h 1689573"/>
                <a:gd name="connsiteX48" fmla="*/ 825084 w 917610"/>
                <a:gd name="connsiteY48" fmla="*/ 1512866 h 1689573"/>
                <a:gd name="connsiteX49" fmla="*/ 811386 w 917610"/>
                <a:gd name="connsiteY49" fmla="*/ 1669359 h 1689573"/>
                <a:gd name="connsiteX50" fmla="*/ 811729 w 917610"/>
                <a:gd name="connsiteY50" fmla="*/ 1668674 h 1689573"/>
                <a:gd name="connsiteX51" fmla="*/ 851109 w 917610"/>
                <a:gd name="connsiteY51" fmla="*/ 1503620 h 1689573"/>
                <a:gd name="connsiteX52" fmla="*/ 814468 w 917610"/>
                <a:gd name="connsiteY52" fmla="*/ 1306719 h 1689573"/>
                <a:gd name="connsiteX53" fmla="*/ 796661 w 917610"/>
                <a:gd name="connsiteY53" fmla="*/ 1306719 h 1689573"/>
                <a:gd name="connsiteX54" fmla="*/ 796661 w 917610"/>
                <a:gd name="connsiteY54" fmla="*/ 1307062 h 1689573"/>
                <a:gd name="connsiteX55" fmla="*/ 785704 w 917610"/>
                <a:gd name="connsiteY55" fmla="*/ 1307062 h 1689573"/>
                <a:gd name="connsiteX56" fmla="*/ 770979 w 917610"/>
                <a:gd name="connsiteY56" fmla="*/ 1513208 h 1689573"/>
                <a:gd name="connsiteX57" fmla="*/ 792552 w 917610"/>
                <a:gd name="connsiteY57" fmla="*/ 1678263 h 1689573"/>
                <a:gd name="connsiteX58" fmla="*/ 794607 w 917610"/>
                <a:gd name="connsiteY58" fmla="*/ 1679290 h 1689573"/>
                <a:gd name="connsiteX59" fmla="*/ 814811 w 917610"/>
                <a:gd name="connsiteY59" fmla="*/ 1512866 h 1689573"/>
                <a:gd name="connsiteX60" fmla="*/ 796661 w 917610"/>
                <a:gd name="connsiteY60" fmla="*/ 1306719 h 1689573"/>
                <a:gd name="connsiteX61" fmla="*/ 766870 w 917610"/>
                <a:gd name="connsiteY61" fmla="*/ 1306719 h 1689573"/>
                <a:gd name="connsiteX62" fmla="*/ 735366 w 917610"/>
                <a:gd name="connsiteY62" fmla="*/ 1504990 h 1689573"/>
                <a:gd name="connsiteX63" fmla="*/ 770637 w 917610"/>
                <a:gd name="connsiteY63" fmla="*/ 1665935 h 1689573"/>
                <a:gd name="connsiteX64" fmla="*/ 778170 w 917610"/>
                <a:gd name="connsiteY64" fmla="*/ 1672784 h 1689573"/>
                <a:gd name="connsiteX65" fmla="*/ 761048 w 917610"/>
                <a:gd name="connsiteY65" fmla="*/ 1512866 h 1689573"/>
                <a:gd name="connsiteX66" fmla="*/ 775773 w 917610"/>
                <a:gd name="connsiteY66" fmla="*/ 1306719 h 1689573"/>
                <a:gd name="connsiteX67" fmla="*/ 768239 w 917610"/>
                <a:gd name="connsiteY67" fmla="*/ 1251245 h 1689573"/>
                <a:gd name="connsiteX68" fmla="*/ 752830 w 917610"/>
                <a:gd name="connsiteY68" fmla="*/ 1294392 h 1689573"/>
                <a:gd name="connsiteX69" fmla="*/ 758651 w 917610"/>
                <a:gd name="connsiteY69" fmla="*/ 1294392 h 1689573"/>
                <a:gd name="connsiteX70" fmla="*/ 768239 w 917610"/>
                <a:gd name="connsiteY70" fmla="*/ 1251245 h 1689573"/>
                <a:gd name="connsiteX71" fmla="*/ 790840 w 917610"/>
                <a:gd name="connsiteY71" fmla="*/ 1250903 h 1689573"/>
                <a:gd name="connsiteX72" fmla="*/ 787073 w 917610"/>
                <a:gd name="connsiteY72" fmla="*/ 1294392 h 1689573"/>
                <a:gd name="connsiteX73" fmla="*/ 795292 w 917610"/>
                <a:gd name="connsiteY73" fmla="*/ 1294392 h 1689573"/>
                <a:gd name="connsiteX74" fmla="*/ 790840 w 917610"/>
                <a:gd name="connsiteY74" fmla="*/ 1250903 h 1689573"/>
                <a:gd name="connsiteX75" fmla="*/ 800771 w 917610"/>
                <a:gd name="connsiteY75" fmla="*/ 1245424 h 1689573"/>
                <a:gd name="connsiteX76" fmla="*/ 805907 w 917610"/>
                <a:gd name="connsiteY76" fmla="*/ 1294392 h 1689573"/>
                <a:gd name="connsiteX77" fmla="*/ 812071 w 917610"/>
                <a:gd name="connsiteY77" fmla="*/ 1294392 h 1689573"/>
                <a:gd name="connsiteX78" fmla="*/ 800771 w 917610"/>
                <a:gd name="connsiteY78" fmla="*/ 1245424 h 1689573"/>
                <a:gd name="connsiteX79" fmla="*/ 781594 w 917610"/>
                <a:gd name="connsiteY79" fmla="*/ 1238575 h 1689573"/>
                <a:gd name="connsiteX80" fmla="*/ 769267 w 917610"/>
                <a:gd name="connsiteY80" fmla="*/ 1294392 h 1689573"/>
                <a:gd name="connsiteX81" fmla="*/ 776800 w 917610"/>
                <a:gd name="connsiteY81" fmla="*/ 1294392 h 1689573"/>
                <a:gd name="connsiteX82" fmla="*/ 781594 w 917610"/>
                <a:gd name="connsiteY82" fmla="*/ 1238575 h 1689573"/>
                <a:gd name="connsiteX83" fmla="*/ 808647 w 917610"/>
                <a:gd name="connsiteY83" fmla="*/ 1235493 h 1689573"/>
                <a:gd name="connsiteX84" fmla="*/ 822344 w 917610"/>
                <a:gd name="connsiteY84" fmla="*/ 1294392 h 1689573"/>
                <a:gd name="connsiteX85" fmla="*/ 830905 w 917610"/>
                <a:gd name="connsiteY85" fmla="*/ 1294392 h 1689573"/>
                <a:gd name="connsiteX86" fmla="*/ 808647 w 917610"/>
                <a:gd name="connsiteY86" fmla="*/ 1235493 h 1689573"/>
                <a:gd name="connsiteX87" fmla="*/ 126442 w 917610"/>
                <a:gd name="connsiteY87" fmla="*/ 1099588 h 1689573"/>
                <a:gd name="connsiteX88" fmla="*/ 124920 w 917610"/>
                <a:gd name="connsiteY88" fmla="*/ 1115817 h 1689573"/>
                <a:gd name="connsiteX89" fmla="*/ 141150 w 917610"/>
                <a:gd name="connsiteY89" fmla="*/ 1117338 h 1689573"/>
                <a:gd name="connsiteX90" fmla="*/ 142671 w 917610"/>
                <a:gd name="connsiteY90" fmla="*/ 1101109 h 1689573"/>
                <a:gd name="connsiteX91" fmla="*/ 126442 w 917610"/>
                <a:gd name="connsiteY91" fmla="*/ 1099588 h 1689573"/>
                <a:gd name="connsiteX92" fmla="*/ 126442 w 917610"/>
                <a:gd name="connsiteY92" fmla="*/ 1013369 h 1689573"/>
                <a:gd name="connsiteX93" fmla="*/ 124920 w 917610"/>
                <a:gd name="connsiteY93" fmla="*/ 1029598 h 1689573"/>
                <a:gd name="connsiteX94" fmla="*/ 141150 w 917610"/>
                <a:gd name="connsiteY94" fmla="*/ 1031120 h 1689573"/>
                <a:gd name="connsiteX95" fmla="*/ 142671 w 917610"/>
                <a:gd name="connsiteY95" fmla="*/ 1014890 h 1689573"/>
                <a:gd name="connsiteX96" fmla="*/ 126442 w 917610"/>
                <a:gd name="connsiteY96" fmla="*/ 1013369 h 1689573"/>
                <a:gd name="connsiteX97" fmla="*/ 126442 w 917610"/>
                <a:gd name="connsiteY97" fmla="*/ 927151 h 1689573"/>
                <a:gd name="connsiteX98" fmla="*/ 124920 w 917610"/>
                <a:gd name="connsiteY98" fmla="*/ 943380 h 1689573"/>
                <a:gd name="connsiteX99" fmla="*/ 141150 w 917610"/>
                <a:gd name="connsiteY99" fmla="*/ 944901 h 1689573"/>
                <a:gd name="connsiteX100" fmla="*/ 142671 w 917610"/>
                <a:gd name="connsiteY100" fmla="*/ 928672 h 1689573"/>
                <a:gd name="connsiteX101" fmla="*/ 126442 w 917610"/>
                <a:gd name="connsiteY101" fmla="*/ 927151 h 1689573"/>
                <a:gd name="connsiteX102" fmla="*/ 757977 w 917610"/>
                <a:gd name="connsiteY102" fmla="*/ 916582 h 1689573"/>
                <a:gd name="connsiteX103" fmla="*/ 824388 w 917610"/>
                <a:gd name="connsiteY103" fmla="*/ 916582 h 1689573"/>
                <a:gd name="connsiteX104" fmla="*/ 830563 w 917610"/>
                <a:gd name="connsiteY104" fmla="*/ 1172827 h 1689573"/>
                <a:gd name="connsiteX105" fmla="*/ 806250 w 917610"/>
                <a:gd name="connsiteY105" fmla="*/ 1202277 h 1689573"/>
                <a:gd name="connsiteX106" fmla="*/ 841863 w 917610"/>
                <a:gd name="connsiteY106" fmla="*/ 1294734 h 1689573"/>
                <a:gd name="connsiteX107" fmla="*/ 843918 w 917610"/>
                <a:gd name="connsiteY107" fmla="*/ 1294734 h 1689573"/>
                <a:gd name="connsiteX108" fmla="*/ 848369 w 917610"/>
                <a:gd name="connsiteY108" fmla="*/ 1299186 h 1689573"/>
                <a:gd name="connsiteX109" fmla="*/ 848369 w 917610"/>
                <a:gd name="connsiteY109" fmla="*/ 1302268 h 1689573"/>
                <a:gd name="connsiteX110" fmla="*/ 845973 w 917610"/>
                <a:gd name="connsiteY110" fmla="*/ 1306377 h 1689573"/>
                <a:gd name="connsiteX111" fmla="*/ 898022 w 917610"/>
                <a:gd name="connsiteY111" fmla="*/ 1489238 h 1689573"/>
                <a:gd name="connsiteX112" fmla="*/ 852136 w 917610"/>
                <a:gd name="connsiteY112" fmla="*/ 1661483 h 1689573"/>
                <a:gd name="connsiteX113" fmla="*/ 795977 w 917610"/>
                <a:gd name="connsiteY113" fmla="*/ 1689563 h 1689573"/>
                <a:gd name="connsiteX114" fmla="*/ 794265 w 917610"/>
                <a:gd name="connsiteY114" fmla="*/ 1689563 h 1689573"/>
                <a:gd name="connsiteX115" fmla="*/ 737078 w 917610"/>
                <a:gd name="connsiteY115" fmla="*/ 1664907 h 1689573"/>
                <a:gd name="connsiteX116" fmla="*/ 686055 w 917610"/>
                <a:gd name="connsiteY116" fmla="*/ 1501908 h 1689573"/>
                <a:gd name="connsiteX117" fmla="*/ 737420 w 917610"/>
                <a:gd name="connsiteY117" fmla="*/ 1306719 h 1689573"/>
                <a:gd name="connsiteX118" fmla="*/ 733653 w 917610"/>
                <a:gd name="connsiteY118" fmla="*/ 1302268 h 1689573"/>
                <a:gd name="connsiteX119" fmla="*/ 733653 w 917610"/>
                <a:gd name="connsiteY119" fmla="*/ 1299186 h 1689573"/>
                <a:gd name="connsiteX120" fmla="*/ 738105 w 917610"/>
                <a:gd name="connsiteY120" fmla="*/ 1294734 h 1689573"/>
                <a:gd name="connsiteX121" fmla="*/ 741530 w 917610"/>
                <a:gd name="connsiteY121" fmla="*/ 1294734 h 1689573"/>
                <a:gd name="connsiteX122" fmla="*/ 775430 w 917610"/>
                <a:gd name="connsiteY122" fmla="*/ 1201934 h 1689573"/>
                <a:gd name="connsiteX123" fmla="*/ 751803 w 917610"/>
                <a:gd name="connsiteY123" fmla="*/ 1172827 h 1689573"/>
                <a:gd name="connsiteX124" fmla="*/ 418812 w 917610"/>
                <a:gd name="connsiteY124" fmla="*/ 916582 h 1689573"/>
                <a:gd name="connsiteX125" fmla="*/ 455816 w 917610"/>
                <a:gd name="connsiteY125" fmla="*/ 916582 h 1689573"/>
                <a:gd name="connsiteX126" fmla="*/ 496944 w 917610"/>
                <a:gd name="connsiteY126" fmla="*/ 916582 h 1689573"/>
                <a:gd name="connsiteX127" fmla="*/ 496944 w 917610"/>
                <a:gd name="connsiteY127" fmla="*/ 1122502 h 1689573"/>
                <a:gd name="connsiteX128" fmla="*/ 478737 w 917610"/>
                <a:gd name="connsiteY128" fmla="*/ 1122502 h 1689573"/>
                <a:gd name="connsiteX129" fmla="*/ 478737 w 917610"/>
                <a:gd name="connsiteY129" fmla="*/ 1321885 h 1689573"/>
                <a:gd name="connsiteX130" fmla="*/ 552432 w 917610"/>
                <a:gd name="connsiteY130" fmla="*/ 1321885 h 1689573"/>
                <a:gd name="connsiteX131" fmla="*/ 595782 w 917610"/>
                <a:gd name="connsiteY131" fmla="*/ 1365236 h 1689573"/>
                <a:gd name="connsiteX132" fmla="*/ 611546 w 917610"/>
                <a:gd name="connsiteY132" fmla="*/ 1594991 h 1689573"/>
                <a:gd name="connsiteX133" fmla="*/ 516964 w 917610"/>
                <a:gd name="connsiteY133" fmla="*/ 1689573 h 1689573"/>
                <a:gd name="connsiteX134" fmla="*/ 405436 w 917610"/>
                <a:gd name="connsiteY134" fmla="*/ 1689573 h 1689573"/>
                <a:gd name="connsiteX135" fmla="*/ 311248 w 917610"/>
                <a:gd name="connsiteY135" fmla="*/ 1594991 h 1689573"/>
                <a:gd name="connsiteX136" fmla="*/ 327012 w 917610"/>
                <a:gd name="connsiteY136" fmla="*/ 1365236 h 1689573"/>
                <a:gd name="connsiteX137" fmla="*/ 370362 w 917610"/>
                <a:gd name="connsiteY137" fmla="*/ 1321885 h 1689573"/>
                <a:gd name="connsiteX138" fmla="*/ 441298 w 917610"/>
                <a:gd name="connsiteY138" fmla="*/ 1321885 h 1689573"/>
                <a:gd name="connsiteX139" fmla="*/ 441298 w 917610"/>
                <a:gd name="connsiteY139" fmla="*/ 1122502 h 1689573"/>
                <a:gd name="connsiteX140" fmla="*/ 418812 w 917610"/>
                <a:gd name="connsiteY140" fmla="*/ 1122502 h 1689573"/>
                <a:gd name="connsiteX141" fmla="*/ 104326 w 917610"/>
                <a:gd name="connsiteY141" fmla="*/ 916582 h 1689573"/>
                <a:gd name="connsiteX142" fmla="*/ 167388 w 917610"/>
                <a:gd name="connsiteY142" fmla="*/ 916582 h 1689573"/>
                <a:gd name="connsiteX143" fmla="*/ 164986 w 917610"/>
                <a:gd name="connsiteY143" fmla="*/ 921571 h 1689573"/>
                <a:gd name="connsiteX144" fmla="*/ 162958 w 917610"/>
                <a:gd name="connsiteY144" fmla="*/ 1064593 h 1689573"/>
                <a:gd name="connsiteX145" fmla="*/ 155350 w 917610"/>
                <a:gd name="connsiteY145" fmla="*/ 1125960 h 1689573"/>
                <a:gd name="connsiteX146" fmla="*/ 188316 w 917610"/>
                <a:gd name="connsiteY146" fmla="*/ 1166534 h 1689573"/>
                <a:gd name="connsiteX147" fmla="*/ 235990 w 917610"/>
                <a:gd name="connsiteY147" fmla="*/ 1227901 h 1689573"/>
                <a:gd name="connsiteX148" fmla="*/ 199981 w 917610"/>
                <a:gd name="connsiteY148" fmla="*/ 1687394 h 1689573"/>
                <a:gd name="connsiteX149" fmla="*/ 180201 w 917610"/>
                <a:gd name="connsiteY149" fmla="*/ 1672687 h 1689573"/>
                <a:gd name="connsiteX150" fmla="*/ 119341 w 917610"/>
                <a:gd name="connsiteY150" fmla="*/ 1537780 h 1689573"/>
                <a:gd name="connsiteX151" fmla="*/ 113255 w 917610"/>
                <a:gd name="connsiteY151" fmla="*/ 1362300 h 1689573"/>
                <a:gd name="connsiteX152" fmla="*/ 109071 w 917610"/>
                <a:gd name="connsiteY152" fmla="*/ 1134645 h 1689573"/>
                <a:gd name="connsiteX153" fmla="*/ 421443 w 917610"/>
                <a:gd name="connsiteY153" fmla="*/ 0 h 1689573"/>
                <a:gd name="connsiteX154" fmla="*/ 539507 w 917610"/>
                <a:gd name="connsiteY154" fmla="*/ 36614 h 1689573"/>
                <a:gd name="connsiteX155" fmla="*/ 669527 w 917610"/>
                <a:gd name="connsiteY155" fmla="*/ 0 h 1689573"/>
                <a:gd name="connsiteX156" fmla="*/ 917610 w 917610"/>
                <a:gd name="connsiteY156" fmla="*/ 248083 h 1689573"/>
                <a:gd name="connsiteX157" fmla="*/ 688955 w 917610"/>
                <a:gd name="connsiteY157" fmla="*/ 496166 h 1689573"/>
                <a:gd name="connsiteX158" fmla="*/ 700639 w 917610"/>
                <a:gd name="connsiteY158" fmla="*/ 659196 h 1689573"/>
                <a:gd name="connsiteX159" fmla="*/ 455816 w 917610"/>
                <a:gd name="connsiteY159" fmla="*/ 659196 h 1689573"/>
                <a:gd name="connsiteX160" fmla="*/ 176932 w 917610"/>
                <a:gd name="connsiteY160" fmla="*/ 659196 h 1689573"/>
                <a:gd name="connsiteX161" fmla="*/ 190547 w 917610"/>
                <a:gd name="connsiteY161" fmla="*/ 446102 h 1689573"/>
                <a:gd name="connsiteX162" fmla="*/ 180084 w 917610"/>
                <a:gd name="connsiteY162" fmla="*/ 446102 h 1689573"/>
                <a:gd name="connsiteX163" fmla="*/ 0 w 917610"/>
                <a:gd name="connsiteY163" fmla="*/ 266017 h 1689573"/>
                <a:gd name="connsiteX164" fmla="*/ 180084 w 917610"/>
                <a:gd name="connsiteY164" fmla="*/ 85933 h 1689573"/>
                <a:gd name="connsiteX165" fmla="*/ 245095 w 917610"/>
                <a:gd name="connsiteY165" fmla="*/ 97888 h 1689573"/>
                <a:gd name="connsiteX166" fmla="*/ 421443 w 917610"/>
                <a:gd name="connsiteY166" fmla="*/ 0 h 16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10" h="1689573">
                  <a:moveTo>
                    <a:pt x="552038" y="1355777"/>
                  </a:moveTo>
                  <a:cubicBezTo>
                    <a:pt x="545733" y="1355777"/>
                    <a:pt x="540215" y="1360113"/>
                    <a:pt x="540215" y="1365630"/>
                  </a:cubicBezTo>
                  <a:lnTo>
                    <a:pt x="540215" y="1621001"/>
                  </a:lnTo>
                  <a:cubicBezTo>
                    <a:pt x="540215" y="1626518"/>
                    <a:pt x="545339" y="1630853"/>
                    <a:pt x="552038" y="1630853"/>
                  </a:cubicBezTo>
                  <a:cubicBezTo>
                    <a:pt x="558344" y="1630853"/>
                    <a:pt x="563861" y="1626518"/>
                    <a:pt x="563861" y="1621001"/>
                  </a:cubicBezTo>
                  <a:lnTo>
                    <a:pt x="563861" y="1365630"/>
                  </a:lnTo>
                  <a:cubicBezTo>
                    <a:pt x="563861" y="1360113"/>
                    <a:pt x="558738" y="1355777"/>
                    <a:pt x="552038" y="1355777"/>
                  </a:cubicBezTo>
                  <a:close/>
                  <a:moveTo>
                    <a:pt x="505930" y="1355777"/>
                  </a:moveTo>
                  <a:cubicBezTo>
                    <a:pt x="499624" y="1355777"/>
                    <a:pt x="494107" y="1360113"/>
                    <a:pt x="494107" y="1365630"/>
                  </a:cubicBezTo>
                  <a:lnTo>
                    <a:pt x="494107" y="1621001"/>
                  </a:lnTo>
                  <a:cubicBezTo>
                    <a:pt x="494107" y="1626518"/>
                    <a:pt x="499230" y="1630853"/>
                    <a:pt x="505930" y="1630853"/>
                  </a:cubicBezTo>
                  <a:cubicBezTo>
                    <a:pt x="512235" y="1630853"/>
                    <a:pt x="517752" y="1626518"/>
                    <a:pt x="517752" y="1621001"/>
                  </a:cubicBezTo>
                  <a:lnTo>
                    <a:pt x="517752" y="1365630"/>
                  </a:lnTo>
                  <a:cubicBezTo>
                    <a:pt x="517752" y="1360113"/>
                    <a:pt x="512629" y="1355777"/>
                    <a:pt x="505930" y="1355777"/>
                  </a:cubicBezTo>
                  <a:close/>
                  <a:moveTo>
                    <a:pt x="459821" y="1355777"/>
                  </a:moveTo>
                  <a:cubicBezTo>
                    <a:pt x="453515" y="1355777"/>
                    <a:pt x="447998" y="1360113"/>
                    <a:pt x="447998" y="1365630"/>
                  </a:cubicBezTo>
                  <a:lnTo>
                    <a:pt x="447998" y="1621001"/>
                  </a:lnTo>
                  <a:cubicBezTo>
                    <a:pt x="447998" y="1626518"/>
                    <a:pt x="453121" y="1630853"/>
                    <a:pt x="459821" y="1630853"/>
                  </a:cubicBezTo>
                  <a:cubicBezTo>
                    <a:pt x="466126" y="1630853"/>
                    <a:pt x="471643" y="1626518"/>
                    <a:pt x="471643" y="1621001"/>
                  </a:cubicBezTo>
                  <a:lnTo>
                    <a:pt x="471643" y="1365630"/>
                  </a:lnTo>
                  <a:cubicBezTo>
                    <a:pt x="471643" y="1360113"/>
                    <a:pt x="466521" y="1355777"/>
                    <a:pt x="459821" y="1355777"/>
                  </a:cubicBezTo>
                  <a:close/>
                  <a:moveTo>
                    <a:pt x="413712" y="1355777"/>
                  </a:moveTo>
                  <a:cubicBezTo>
                    <a:pt x="407407" y="1355777"/>
                    <a:pt x="401889" y="1360113"/>
                    <a:pt x="401889" y="1365630"/>
                  </a:cubicBezTo>
                  <a:lnTo>
                    <a:pt x="401889" y="1621001"/>
                  </a:lnTo>
                  <a:cubicBezTo>
                    <a:pt x="401889" y="1626518"/>
                    <a:pt x="407012" y="1630853"/>
                    <a:pt x="413712" y="1630853"/>
                  </a:cubicBezTo>
                  <a:cubicBezTo>
                    <a:pt x="420018" y="1630853"/>
                    <a:pt x="425535" y="1626518"/>
                    <a:pt x="425535" y="1621001"/>
                  </a:cubicBezTo>
                  <a:lnTo>
                    <a:pt x="425535" y="1365630"/>
                  </a:lnTo>
                  <a:cubicBezTo>
                    <a:pt x="425535" y="1360113"/>
                    <a:pt x="420412" y="1355777"/>
                    <a:pt x="413712" y="1355777"/>
                  </a:cubicBezTo>
                  <a:close/>
                  <a:moveTo>
                    <a:pt x="367603" y="1355777"/>
                  </a:moveTo>
                  <a:cubicBezTo>
                    <a:pt x="361298" y="1355777"/>
                    <a:pt x="355780" y="1360113"/>
                    <a:pt x="355780" y="1365630"/>
                  </a:cubicBezTo>
                  <a:lnTo>
                    <a:pt x="355780" y="1621001"/>
                  </a:lnTo>
                  <a:cubicBezTo>
                    <a:pt x="355780" y="1626518"/>
                    <a:pt x="360904" y="1630853"/>
                    <a:pt x="367603" y="1630853"/>
                  </a:cubicBezTo>
                  <a:cubicBezTo>
                    <a:pt x="373909" y="1630853"/>
                    <a:pt x="379426" y="1626518"/>
                    <a:pt x="379426" y="1621001"/>
                  </a:cubicBezTo>
                  <a:lnTo>
                    <a:pt x="379426" y="1365630"/>
                  </a:lnTo>
                  <a:cubicBezTo>
                    <a:pt x="379426" y="1360113"/>
                    <a:pt x="374303" y="1355777"/>
                    <a:pt x="367603" y="1355777"/>
                  </a:cubicBezTo>
                  <a:close/>
                  <a:moveTo>
                    <a:pt x="748720" y="1307062"/>
                  </a:moveTo>
                  <a:cubicBezTo>
                    <a:pt x="724408" y="1377261"/>
                    <a:pt x="697698" y="1463213"/>
                    <a:pt x="696670" y="1502251"/>
                  </a:cubicBezTo>
                  <a:cubicBezTo>
                    <a:pt x="695301" y="1552246"/>
                    <a:pt x="709683" y="1622445"/>
                    <a:pt x="744611" y="1657716"/>
                  </a:cubicBezTo>
                  <a:cubicBezTo>
                    <a:pt x="749748" y="1662853"/>
                    <a:pt x="755227" y="1666962"/>
                    <a:pt x="760706" y="1670386"/>
                  </a:cubicBezTo>
                  <a:cubicBezTo>
                    <a:pt x="732969" y="1637855"/>
                    <a:pt x="719614" y="1576559"/>
                    <a:pt x="725093" y="1504305"/>
                  </a:cubicBezTo>
                  <a:cubicBezTo>
                    <a:pt x="729202" y="1445748"/>
                    <a:pt x="743242" y="1369385"/>
                    <a:pt x="756254" y="1307062"/>
                  </a:cubicBezTo>
                  <a:close/>
                  <a:moveTo>
                    <a:pt x="825084" y="1306719"/>
                  </a:moveTo>
                  <a:cubicBezTo>
                    <a:pt x="840151" y="1375549"/>
                    <a:pt x="857273" y="1459104"/>
                    <a:pt x="861382" y="1502935"/>
                  </a:cubicBezTo>
                  <a:cubicBezTo>
                    <a:pt x="867888" y="1574847"/>
                    <a:pt x="846657" y="1642649"/>
                    <a:pt x="822344" y="1672441"/>
                  </a:cubicBezTo>
                  <a:cubicBezTo>
                    <a:pt x="830220" y="1668332"/>
                    <a:pt x="837754" y="1662511"/>
                    <a:pt x="844945" y="1654634"/>
                  </a:cubicBezTo>
                  <a:cubicBezTo>
                    <a:pt x="879873" y="1616281"/>
                    <a:pt x="893228" y="1542658"/>
                    <a:pt x="888435" y="1489923"/>
                  </a:cubicBezTo>
                  <a:cubicBezTo>
                    <a:pt x="885010" y="1449515"/>
                    <a:pt x="859327" y="1371782"/>
                    <a:pt x="835699" y="1306719"/>
                  </a:cubicBezTo>
                  <a:close/>
                  <a:moveTo>
                    <a:pt x="806935" y="1306719"/>
                  </a:moveTo>
                  <a:cubicBezTo>
                    <a:pt x="815496" y="1388219"/>
                    <a:pt x="825426" y="1489923"/>
                    <a:pt x="825084" y="1512866"/>
                  </a:cubicBezTo>
                  <a:cubicBezTo>
                    <a:pt x="824056" y="1603954"/>
                    <a:pt x="817892" y="1648128"/>
                    <a:pt x="811386" y="1669359"/>
                  </a:cubicBezTo>
                  <a:cubicBezTo>
                    <a:pt x="811386" y="1669359"/>
                    <a:pt x="811729" y="1669017"/>
                    <a:pt x="811729" y="1668674"/>
                  </a:cubicBezTo>
                  <a:cubicBezTo>
                    <a:pt x="835699" y="1642307"/>
                    <a:pt x="857615" y="1575532"/>
                    <a:pt x="851109" y="1503620"/>
                  </a:cubicBezTo>
                  <a:cubicBezTo>
                    <a:pt x="847000" y="1459788"/>
                    <a:pt x="829878" y="1375549"/>
                    <a:pt x="814468" y="1306719"/>
                  </a:cubicBezTo>
                  <a:close/>
                  <a:moveTo>
                    <a:pt x="796661" y="1306719"/>
                  </a:moveTo>
                  <a:lnTo>
                    <a:pt x="796661" y="1307062"/>
                  </a:lnTo>
                  <a:lnTo>
                    <a:pt x="785704" y="1307062"/>
                  </a:lnTo>
                  <a:cubicBezTo>
                    <a:pt x="778855" y="1384110"/>
                    <a:pt x="771321" y="1479992"/>
                    <a:pt x="770979" y="1513208"/>
                  </a:cubicBezTo>
                  <a:cubicBezTo>
                    <a:pt x="770637" y="1572792"/>
                    <a:pt x="777828" y="1663538"/>
                    <a:pt x="792552" y="1678263"/>
                  </a:cubicBezTo>
                  <a:cubicBezTo>
                    <a:pt x="793237" y="1678605"/>
                    <a:pt x="793922" y="1679290"/>
                    <a:pt x="794607" y="1679290"/>
                  </a:cubicBezTo>
                  <a:cubicBezTo>
                    <a:pt x="795634" y="1678947"/>
                    <a:pt x="812756" y="1672784"/>
                    <a:pt x="814811" y="1512866"/>
                  </a:cubicBezTo>
                  <a:cubicBezTo>
                    <a:pt x="815153" y="1490608"/>
                    <a:pt x="805223" y="1388219"/>
                    <a:pt x="796661" y="1306719"/>
                  </a:cubicBezTo>
                  <a:close/>
                  <a:moveTo>
                    <a:pt x="766870" y="1306719"/>
                  </a:moveTo>
                  <a:cubicBezTo>
                    <a:pt x="753857" y="1369043"/>
                    <a:pt x="739818" y="1446091"/>
                    <a:pt x="735366" y="1504990"/>
                  </a:cubicBezTo>
                  <a:cubicBezTo>
                    <a:pt x="729202" y="1588887"/>
                    <a:pt x="749405" y="1643334"/>
                    <a:pt x="770637" y="1665935"/>
                  </a:cubicBezTo>
                  <a:cubicBezTo>
                    <a:pt x="773034" y="1668674"/>
                    <a:pt x="775773" y="1670729"/>
                    <a:pt x="778170" y="1672784"/>
                  </a:cubicBezTo>
                  <a:cubicBezTo>
                    <a:pt x="763788" y="1636485"/>
                    <a:pt x="760706" y="1548479"/>
                    <a:pt x="761048" y="1512866"/>
                  </a:cubicBezTo>
                  <a:cubicBezTo>
                    <a:pt x="761391" y="1479650"/>
                    <a:pt x="768924" y="1383768"/>
                    <a:pt x="775773" y="1306719"/>
                  </a:cubicBezTo>
                  <a:close/>
                  <a:moveTo>
                    <a:pt x="768239" y="1251245"/>
                  </a:moveTo>
                  <a:cubicBezTo>
                    <a:pt x="763445" y="1264257"/>
                    <a:pt x="758309" y="1278640"/>
                    <a:pt x="752830" y="1294392"/>
                  </a:cubicBezTo>
                  <a:lnTo>
                    <a:pt x="758651" y="1294392"/>
                  </a:lnTo>
                  <a:cubicBezTo>
                    <a:pt x="762076" y="1278640"/>
                    <a:pt x="765500" y="1263915"/>
                    <a:pt x="768239" y="1251245"/>
                  </a:cubicBezTo>
                  <a:close/>
                  <a:moveTo>
                    <a:pt x="790840" y="1250903"/>
                  </a:moveTo>
                  <a:cubicBezTo>
                    <a:pt x="789813" y="1263915"/>
                    <a:pt x="788443" y="1278640"/>
                    <a:pt x="787073" y="1294392"/>
                  </a:cubicBezTo>
                  <a:lnTo>
                    <a:pt x="795292" y="1294392"/>
                  </a:lnTo>
                  <a:cubicBezTo>
                    <a:pt x="793922" y="1278640"/>
                    <a:pt x="792210" y="1263915"/>
                    <a:pt x="790840" y="1250903"/>
                  </a:cubicBezTo>
                  <a:close/>
                  <a:moveTo>
                    <a:pt x="800771" y="1245424"/>
                  </a:moveTo>
                  <a:cubicBezTo>
                    <a:pt x="802140" y="1259463"/>
                    <a:pt x="804195" y="1276243"/>
                    <a:pt x="805907" y="1294392"/>
                  </a:cubicBezTo>
                  <a:lnTo>
                    <a:pt x="812071" y="1294392"/>
                  </a:lnTo>
                  <a:cubicBezTo>
                    <a:pt x="807962" y="1276243"/>
                    <a:pt x="804195" y="1259806"/>
                    <a:pt x="800771" y="1245424"/>
                  </a:cubicBezTo>
                  <a:close/>
                  <a:moveTo>
                    <a:pt x="781594" y="1238575"/>
                  </a:moveTo>
                  <a:cubicBezTo>
                    <a:pt x="778170" y="1253984"/>
                    <a:pt x="773718" y="1273161"/>
                    <a:pt x="769267" y="1294392"/>
                  </a:cubicBezTo>
                  <a:lnTo>
                    <a:pt x="776800" y="1294392"/>
                  </a:lnTo>
                  <a:cubicBezTo>
                    <a:pt x="778513" y="1273503"/>
                    <a:pt x="780225" y="1253984"/>
                    <a:pt x="781594" y="1238575"/>
                  </a:cubicBezTo>
                  <a:close/>
                  <a:moveTo>
                    <a:pt x="808647" y="1235493"/>
                  </a:moveTo>
                  <a:cubicBezTo>
                    <a:pt x="812756" y="1251588"/>
                    <a:pt x="817208" y="1272134"/>
                    <a:pt x="822344" y="1294392"/>
                  </a:cubicBezTo>
                  <a:lnTo>
                    <a:pt x="830905" y="1294392"/>
                  </a:lnTo>
                  <a:cubicBezTo>
                    <a:pt x="822687" y="1272134"/>
                    <a:pt x="814811" y="1251588"/>
                    <a:pt x="808647" y="1235493"/>
                  </a:cubicBezTo>
                  <a:close/>
                  <a:moveTo>
                    <a:pt x="126442" y="1099588"/>
                  </a:moveTo>
                  <a:cubicBezTo>
                    <a:pt x="121370" y="1103645"/>
                    <a:pt x="120863" y="1111252"/>
                    <a:pt x="124920" y="1115817"/>
                  </a:cubicBezTo>
                  <a:cubicBezTo>
                    <a:pt x="128978" y="1120889"/>
                    <a:pt x="136078" y="1121395"/>
                    <a:pt x="141150" y="1117338"/>
                  </a:cubicBezTo>
                  <a:cubicBezTo>
                    <a:pt x="146221" y="1113281"/>
                    <a:pt x="146728" y="1106180"/>
                    <a:pt x="142671" y="1101109"/>
                  </a:cubicBezTo>
                  <a:cubicBezTo>
                    <a:pt x="138614" y="1096037"/>
                    <a:pt x="131513" y="1095530"/>
                    <a:pt x="126442" y="1099588"/>
                  </a:cubicBezTo>
                  <a:close/>
                  <a:moveTo>
                    <a:pt x="126442" y="1013369"/>
                  </a:moveTo>
                  <a:cubicBezTo>
                    <a:pt x="121370" y="1017426"/>
                    <a:pt x="120863" y="1025034"/>
                    <a:pt x="124920" y="1029598"/>
                  </a:cubicBezTo>
                  <a:cubicBezTo>
                    <a:pt x="128978" y="1034670"/>
                    <a:pt x="136078" y="1035177"/>
                    <a:pt x="141150" y="1031120"/>
                  </a:cubicBezTo>
                  <a:cubicBezTo>
                    <a:pt x="146221" y="1027062"/>
                    <a:pt x="146728" y="1019962"/>
                    <a:pt x="142671" y="1014890"/>
                  </a:cubicBezTo>
                  <a:cubicBezTo>
                    <a:pt x="138614" y="1009819"/>
                    <a:pt x="131513" y="1009312"/>
                    <a:pt x="126442" y="1013369"/>
                  </a:cubicBezTo>
                  <a:close/>
                  <a:moveTo>
                    <a:pt x="126442" y="927151"/>
                  </a:moveTo>
                  <a:cubicBezTo>
                    <a:pt x="121370" y="931208"/>
                    <a:pt x="120863" y="938815"/>
                    <a:pt x="124920" y="943380"/>
                  </a:cubicBezTo>
                  <a:cubicBezTo>
                    <a:pt x="128978" y="948452"/>
                    <a:pt x="136078" y="948959"/>
                    <a:pt x="141150" y="944901"/>
                  </a:cubicBezTo>
                  <a:cubicBezTo>
                    <a:pt x="146221" y="940844"/>
                    <a:pt x="146728" y="933744"/>
                    <a:pt x="142671" y="928672"/>
                  </a:cubicBezTo>
                  <a:cubicBezTo>
                    <a:pt x="138614" y="923600"/>
                    <a:pt x="131513" y="923093"/>
                    <a:pt x="126442" y="927151"/>
                  </a:cubicBezTo>
                  <a:close/>
                  <a:moveTo>
                    <a:pt x="757977" y="916582"/>
                  </a:moveTo>
                  <a:lnTo>
                    <a:pt x="824388" y="916582"/>
                  </a:lnTo>
                  <a:lnTo>
                    <a:pt x="830563" y="1172827"/>
                  </a:lnTo>
                  <a:cubicBezTo>
                    <a:pt x="830563" y="1185840"/>
                    <a:pt x="819262" y="1197140"/>
                    <a:pt x="806250" y="1202277"/>
                  </a:cubicBezTo>
                  <a:cubicBezTo>
                    <a:pt x="812071" y="1216659"/>
                    <a:pt x="826454" y="1252272"/>
                    <a:pt x="841863" y="1294734"/>
                  </a:cubicBezTo>
                  <a:lnTo>
                    <a:pt x="843918" y="1294734"/>
                  </a:lnTo>
                  <a:cubicBezTo>
                    <a:pt x="846315" y="1294734"/>
                    <a:pt x="848369" y="1296789"/>
                    <a:pt x="848369" y="1299186"/>
                  </a:cubicBezTo>
                  <a:lnTo>
                    <a:pt x="848369" y="1302268"/>
                  </a:lnTo>
                  <a:cubicBezTo>
                    <a:pt x="848369" y="1303980"/>
                    <a:pt x="847342" y="1305692"/>
                    <a:pt x="845973" y="1306377"/>
                  </a:cubicBezTo>
                  <a:cubicBezTo>
                    <a:pt x="869258" y="1371440"/>
                    <a:pt x="894256" y="1448146"/>
                    <a:pt x="898022" y="1489238"/>
                  </a:cubicBezTo>
                  <a:cubicBezTo>
                    <a:pt x="902816" y="1544028"/>
                    <a:pt x="888777" y="1621076"/>
                    <a:pt x="852136" y="1661483"/>
                  </a:cubicBezTo>
                  <a:cubicBezTo>
                    <a:pt x="836042" y="1679290"/>
                    <a:pt x="817208" y="1688878"/>
                    <a:pt x="795977" y="1689563"/>
                  </a:cubicBezTo>
                  <a:cubicBezTo>
                    <a:pt x="795292" y="1689563"/>
                    <a:pt x="794949" y="1689563"/>
                    <a:pt x="794265" y="1689563"/>
                  </a:cubicBezTo>
                  <a:cubicBezTo>
                    <a:pt x="772691" y="1689905"/>
                    <a:pt x="753515" y="1681687"/>
                    <a:pt x="737078" y="1664907"/>
                  </a:cubicBezTo>
                  <a:cubicBezTo>
                    <a:pt x="700437" y="1627239"/>
                    <a:pt x="685028" y="1553958"/>
                    <a:pt x="686055" y="1501908"/>
                  </a:cubicBezTo>
                  <a:cubicBezTo>
                    <a:pt x="687082" y="1461843"/>
                    <a:pt x="713450" y="1376919"/>
                    <a:pt x="737420" y="1306719"/>
                  </a:cubicBezTo>
                  <a:cubicBezTo>
                    <a:pt x="735366" y="1306377"/>
                    <a:pt x="733653" y="1304665"/>
                    <a:pt x="733653" y="1302268"/>
                  </a:cubicBezTo>
                  <a:lnTo>
                    <a:pt x="733653" y="1299186"/>
                  </a:lnTo>
                  <a:cubicBezTo>
                    <a:pt x="733653" y="1296789"/>
                    <a:pt x="735708" y="1294734"/>
                    <a:pt x="738105" y="1294734"/>
                  </a:cubicBezTo>
                  <a:lnTo>
                    <a:pt x="741530" y="1294734"/>
                  </a:lnTo>
                  <a:cubicBezTo>
                    <a:pt x="756939" y="1250560"/>
                    <a:pt x="770637" y="1214262"/>
                    <a:pt x="775430" y="1201934"/>
                  </a:cubicBezTo>
                  <a:cubicBezTo>
                    <a:pt x="762761" y="1196798"/>
                    <a:pt x="751803" y="1185497"/>
                    <a:pt x="751803" y="1172827"/>
                  </a:cubicBezTo>
                  <a:close/>
                  <a:moveTo>
                    <a:pt x="418812" y="916582"/>
                  </a:moveTo>
                  <a:lnTo>
                    <a:pt x="455816" y="916582"/>
                  </a:lnTo>
                  <a:lnTo>
                    <a:pt x="496944" y="916582"/>
                  </a:lnTo>
                  <a:lnTo>
                    <a:pt x="496944" y="1122502"/>
                  </a:lnTo>
                  <a:lnTo>
                    <a:pt x="478737" y="1122502"/>
                  </a:lnTo>
                  <a:lnTo>
                    <a:pt x="478737" y="1321885"/>
                  </a:lnTo>
                  <a:lnTo>
                    <a:pt x="552432" y="1321885"/>
                  </a:lnTo>
                  <a:cubicBezTo>
                    <a:pt x="576078" y="1321885"/>
                    <a:pt x="595782" y="1341196"/>
                    <a:pt x="595782" y="1365236"/>
                  </a:cubicBezTo>
                  <a:lnTo>
                    <a:pt x="611546" y="1594991"/>
                  </a:lnTo>
                  <a:cubicBezTo>
                    <a:pt x="617064" y="1675386"/>
                    <a:pt x="568984" y="1689573"/>
                    <a:pt x="516964" y="1689573"/>
                  </a:cubicBezTo>
                  <a:lnTo>
                    <a:pt x="405436" y="1689573"/>
                  </a:lnTo>
                  <a:cubicBezTo>
                    <a:pt x="353416" y="1689573"/>
                    <a:pt x="304549" y="1674598"/>
                    <a:pt x="311248" y="1594991"/>
                  </a:cubicBezTo>
                  <a:lnTo>
                    <a:pt x="327012" y="1365236"/>
                  </a:lnTo>
                  <a:cubicBezTo>
                    <a:pt x="327012" y="1341590"/>
                    <a:pt x="346322" y="1321885"/>
                    <a:pt x="370362" y="1321885"/>
                  </a:cubicBezTo>
                  <a:lnTo>
                    <a:pt x="441298" y="1321885"/>
                  </a:lnTo>
                  <a:lnTo>
                    <a:pt x="441298" y="1122502"/>
                  </a:lnTo>
                  <a:lnTo>
                    <a:pt x="418812" y="1122502"/>
                  </a:lnTo>
                  <a:close/>
                  <a:moveTo>
                    <a:pt x="104326" y="916582"/>
                  </a:moveTo>
                  <a:lnTo>
                    <a:pt x="167388" y="916582"/>
                  </a:lnTo>
                  <a:lnTo>
                    <a:pt x="164986" y="921571"/>
                  </a:lnTo>
                  <a:cubicBezTo>
                    <a:pt x="162450" y="971781"/>
                    <a:pt x="169551" y="1013876"/>
                    <a:pt x="162958" y="1064593"/>
                  </a:cubicBezTo>
                  <a:cubicBezTo>
                    <a:pt x="160422" y="1084879"/>
                    <a:pt x="158900" y="1105674"/>
                    <a:pt x="155350" y="1125960"/>
                  </a:cubicBezTo>
                  <a:cubicBezTo>
                    <a:pt x="150786" y="1149290"/>
                    <a:pt x="164986" y="1160955"/>
                    <a:pt x="188316" y="1166534"/>
                  </a:cubicBezTo>
                  <a:cubicBezTo>
                    <a:pt x="235990" y="1177691"/>
                    <a:pt x="235990" y="1178706"/>
                    <a:pt x="235990" y="1227901"/>
                  </a:cubicBezTo>
                  <a:cubicBezTo>
                    <a:pt x="235990" y="1373965"/>
                    <a:pt x="216718" y="1634142"/>
                    <a:pt x="199981" y="1687394"/>
                  </a:cubicBezTo>
                  <a:cubicBezTo>
                    <a:pt x="197445" y="1695509"/>
                    <a:pt x="185780" y="1678773"/>
                    <a:pt x="180201" y="1672687"/>
                  </a:cubicBezTo>
                  <a:cubicBezTo>
                    <a:pt x="145207" y="1634649"/>
                    <a:pt x="121370" y="1590018"/>
                    <a:pt x="119341" y="1537780"/>
                  </a:cubicBezTo>
                  <a:cubicBezTo>
                    <a:pt x="112748" y="1479456"/>
                    <a:pt x="114269" y="1421132"/>
                    <a:pt x="113255" y="1362300"/>
                  </a:cubicBezTo>
                  <a:cubicBezTo>
                    <a:pt x="112241" y="1284957"/>
                    <a:pt x="110719" y="1209770"/>
                    <a:pt x="109071" y="1134645"/>
                  </a:cubicBezTo>
                  <a:close/>
                  <a:moveTo>
                    <a:pt x="421443" y="0"/>
                  </a:moveTo>
                  <a:cubicBezTo>
                    <a:pt x="465530" y="0"/>
                    <a:pt x="505882" y="13450"/>
                    <a:pt x="539507" y="36614"/>
                  </a:cubicBezTo>
                  <a:cubicBezTo>
                    <a:pt x="577616" y="13450"/>
                    <a:pt x="621703" y="0"/>
                    <a:pt x="669527" y="0"/>
                  </a:cubicBezTo>
                  <a:cubicBezTo>
                    <a:pt x="806271" y="0"/>
                    <a:pt x="917610" y="111338"/>
                    <a:pt x="917610" y="248083"/>
                  </a:cubicBezTo>
                  <a:cubicBezTo>
                    <a:pt x="917610" y="378103"/>
                    <a:pt x="816732" y="484958"/>
                    <a:pt x="688955" y="496166"/>
                  </a:cubicBezTo>
                  <a:lnTo>
                    <a:pt x="700639" y="659196"/>
                  </a:lnTo>
                  <a:lnTo>
                    <a:pt x="455816" y="659196"/>
                  </a:lnTo>
                  <a:lnTo>
                    <a:pt x="176932" y="659196"/>
                  </a:lnTo>
                  <a:lnTo>
                    <a:pt x="190547" y="446102"/>
                  </a:lnTo>
                  <a:cubicBezTo>
                    <a:pt x="186810" y="446102"/>
                    <a:pt x="183821" y="446102"/>
                    <a:pt x="180084" y="446102"/>
                  </a:cubicBezTo>
                  <a:cubicBezTo>
                    <a:pt x="80702" y="446102"/>
                    <a:pt x="0" y="365400"/>
                    <a:pt x="0" y="266017"/>
                  </a:cubicBezTo>
                  <a:cubicBezTo>
                    <a:pt x="0" y="166635"/>
                    <a:pt x="80702" y="85933"/>
                    <a:pt x="180084" y="85933"/>
                  </a:cubicBezTo>
                  <a:cubicBezTo>
                    <a:pt x="202502" y="85933"/>
                    <a:pt x="224919" y="89669"/>
                    <a:pt x="245095" y="97888"/>
                  </a:cubicBezTo>
                  <a:cubicBezTo>
                    <a:pt x="282457" y="38857"/>
                    <a:pt x="347467" y="0"/>
                    <a:pt x="4214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8">
              <a:extLst>
                <a:ext uri="{FF2B5EF4-FFF2-40B4-BE49-F238E27FC236}">
                  <a16:creationId xmlns="" xmlns:a16="http://schemas.microsoft.com/office/drawing/2014/main" id="{682A4D53-5FF2-4D20-945D-303A995A5E75}"/>
                </a:ext>
              </a:extLst>
            </p:cNvPr>
            <p:cNvSpPr/>
            <p:nvPr/>
          </p:nvSpPr>
          <p:spPr>
            <a:xfrm flipH="1">
              <a:off x="1382292" y="3200668"/>
              <a:ext cx="1979584" cy="257386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1" y="2161310"/>
            <a:ext cx="5219063" cy="33993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51" y="2125096"/>
            <a:ext cx="5750232" cy="34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6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LEVEL USER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5" y="2766131"/>
            <a:ext cx="5020393" cy="229473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392D66D9-1DCB-4F03-B6DB-A1EFD5801D0E}"/>
              </a:ext>
            </a:extLst>
          </p:cNvPr>
          <p:cNvSpPr txBox="1">
            <a:spLocks/>
          </p:cNvSpPr>
          <p:nvPr/>
        </p:nvSpPr>
        <p:spPr>
          <a:xfrm>
            <a:off x="2290248" y="5418234"/>
            <a:ext cx="1536291" cy="19146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 smtClean="0"/>
              <a:t>ADMIN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43" y="2770548"/>
            <a:ext cx="4969127" cy="2294739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392D66D9-1DCB-4F03-B6DB-A1EFD5801D0E}"/>
              </a:ext>
            </a:extLst>
          </p:cNvPr>
          <p:cNvSpPr txBox="1">
            <a:spLocks/>
          </p:cNvSpPr>
          <p:nvPr/>
        </p:nvSpPr>
        <p:spPr>
          <a:xfrm>
            <a:off x="8373308" y="5418234"/>
            <a:ext cx="1852368" cy="22356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 smtClean="0"/>
              <a:t>ANGGOTA</a:t>
            </a:r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3B4361F-CF89-4A6A-9F56-462F9D1710DF}"/>
              </a:ext>
            </a:extLst>
          </p:cNvPr>
          <p:cNvGrpSpPr/>
          <p:nvPr/>
        </p:nvGrpSpPr>
        <p:grpSpPr>
          <a:xfrm>
            <a:off x="462368" y="454320"/>
            <a:ext cx="1241745" cy="1059828"/>
            <a:chOff x="1382292" y="2541472"/>
            <a:chExt cx="1979584" cy="1689573"/>
          </a:xfrm>
        </p:grpSpPr>
        <p:sp>
          <p:nvSpPr>
            <p:cNvPr id="19" name="Freeform: Shape 7">
              <a:extLst>
                <a:ext uri="{FF2B5EF4-FFF2-40B4-BE49-F238E27FC236}">
                  <a16:creationId xmlns="" xmlns:a16="http://schemas.microsoft.com/office/drawing/2014/main" id="{C8748289-9D94-44F3-9729-D53CF0934317}"/>
                </a:ext>
              </a:extLst>
            </p:cNvPr>
            <p:cNvSpPr/>
            <p:nvPr/>
          </p:nvSpPr>
          <p:spPr>
            <a:xfrm>
              <a:off x="1916268" y="2541472"/>
              <a:ext cx="917610" cy="1689573"/>
            </a:xfrm>
            <a:custGeom>
              <a:avLst/>
              <a:gdLst>
                <a:gd name="connsiteX0" fmla="*/ 552038 w 917610"/>
                <a:gd name="connsiteY0" fmla="*/ 1355777 h 1689573"/>
                <a:gd name="connsiteX1" fmla="*/ 540215 w 917610"/>
                <a:gd name="connsiteY1" fmla="*/ 1365630 h 1689573"/>
                <a:gd name="connsiteX2" fmla="*/ 540215 w 917610"/>
                <a:gd name="connsiteY2" fmla="*/ 1621001 h 1689573"/>
                <a:gd name="connsiteX3" fmla="*/ 552038 w 917610"/>
                <a:gd name="connsiteY3" fmla="*/ 1630853 h 1689573"/>
                <a:gd name="connsiteX4" fmla="*/ 563861 w 917610"/>
                <a:gd name="connsiteY4" fmla="*/ 1621001 h 1689573"/>
                <a:gd name="connsiteX5" fmla="*/ 563861 w 917610"/>
                <a:gd name="connsiteY5" fmla="*/ 1365630 h 1689573"/>
                <a:gd name="connsiteX6" fmla="*/ 552038 w 917610"/>
                <a:gd name="connsiteY6" fmla="*/ 1355777 h 1689573"/>
                <a:gd name="connsiteX7" fmla="*/ 505930 w 917610"/>
                <a:gd name="connsiteY7" fmla="*/ 1355777 h 1689573"/>
                <a:gd name="connsiteX8" fmla="*/ 494107 w 917610"/>
                <a:gd name="connsiteY8" fmla="*/ 1365630 h 1689573"/>
                <a:gd name="connsiteX9" fmla="*/ 494107 w 917610"/>
                <a:gd name="connsiteY9" fmla="*/ 1621001 h 1689573"/>
                <a:gd name="connsiteX10" fmla="*/ 505930 w 917610"/>
                <a:gd name="connsiteY10" fmla="*/ 1630853 h 1689573"/>
                <a:gd name="connsiteX11" fmla="*/ 517752 w 917610"/>
                <a:gd name="connsiteY11" fmla="*/ 1621001 h 1689573"/>
                <a:gd name="connsiteX12" fmla="*/ 517752 w 917610"/>
                <a:gd name="connsiteY12" fmla="*/ 1365630 h 1689573"/>
                <a:gd name="connsiteX13" fmla="*/ 505930 w 917610"/>
                <a:gd name="connsiteY13" fmla="*/ 1355777 h 1689573"/>
                <a:gd name="connsiteX14" fmla="*/ 459821 w 917610"/>
                <a:gd name="connsiteY14" fmla="*/ 1355777 h 1689573"/>
                <a:gd name="connsiteX15" fmla="*/ 447998 w 917610"/>
                <a:gd name="connsiteY15" fmla="*/ 1365630 h 1689573"/>
                <a:gd name="connsiteX16" fmla="*/ 447998 w 917610"/>
                <a:gd name="connsiteY16" fmla="*/ 1621001 h 1689573"/>
                <a:gd name="connsiteX17" fmla="*/ 459821 w 917610"/>
                <a:gd name="connsiteY17" fmla="*/ 1630853 h 1689573"/>
                <a:gd name="connsiteX18" fmla="*/ 471643 w 917610"/>
                <a:gd name="connsiteY18" fmla="*/ 1621001 h 1689573"/>
                <a:gd name="connsiteX19" fmla="*/ 471643 w 917610"/>
                <a:gd name="connsiteY19" fmla="*/ 1365630 h 1689573"/>
                <a:gd name="connsiteX20" fmla="*/ 459821 w 917610"/>
                <a:gd name="connsiteY20" fmla="*/ 1355777 h 1689573"/>
                <a:gd name="connsiteX21" fmla="*/ 413712 w 917610"/>
                <a:gd name="connsiteY21" fmla="*/ 1355777 h 1689573"/>
                <a:gd name="connsiteX22" fmla="*/ 401889 w 917610"/>
                <a:gd name="connsiteY22" fmla="*/ 1365630 h 1689573"/>
                <a:gd name="connsiteX23" fmla="*/ 401889 w 917610"/>
                <a:gd name="connsiteY23" fmla="*/ 1621001 h 1689573"/>
                <a:gd name="connsiteX24" fmla="*/ 413712 w 917610"/>
                <a:gd name="connsiteY24" fmla="*/ 1630853 h 1689573"/>
                <a:gd name="connsiteX25" fmla="*/ 425535 w 917610"/>
                <a:gd name="connsiteY25" fmla="*/ 1621001 h 1689573"/>
                <a:gd name="connsiteX26" fmla="*/ 425535 w 917610"/>
                <a:gd name="connsiteY26" fmla="*/ 1365630 h 1689573"/>
                <a:gd name="connsiteX27" fmla="*/ 413712 w 917610"/>
                <a:gd name="connsiteY27" fmla="*/ 1355777 h 1689573"/>
                <a:gd name="connsiteX28" fmla="*/ 367603 w 917610"/>
                <a:gd name="connsiteY28" fmla="*/ 1355777 h 1689573"/>
                <a:gd name="connsiteX29" fmla="*/ 355780 w 917610"/>
                <a:gd name="connsiteY29" fmla="*/ 1365630 h 1689573"/>
                <a:gd name="connsiteX30" fmla="*/ 355780 w 917610"/>
                <a:gd name="connsiteY30" fmla="*/ 1621001 h 1689573"/>
                <a:gd name="connsiteX31" fmla="*/ 367603 w 917610"/>
                <a:gd name="connsiteY31" fmla="*/ 1630853 h 1689573"/>
                <a:gd name="connsiteX32" fmla="*/ 379426 w 917610"/>
                <a:gd name="connsiteY32" fmla="*/ 1621001 h 1689573"/>
                <a:gd name="connsiteX33" fmla="*/ 379426 w 917610"/>
                <a:gd name="connsiteY33" fmla="*/ 1365630 h 1689573"/>
                <a:gd name="connsiteX34" fmla="*/ 367603 w 917610"/>
                <a:gd name="connsiteY34" fmla="*/ 1355777 h 1689573"/>
                <a:gd name="connsiteX35" fmla="*/ 748720 w 917610"/>
                <a:gd name="connsiteY35" fmla="*/ 1307062 h 1689573"/>
                <a:gd name="connsiteX36" fmla="*/ 696670 w 917610"/>
                <a:gd name="connsiteY36" fmla="*/ 1502251 h 1689573"/>
                <a:gd name="connsiteX37" fmla="*/ 744611 w 917610"/>
                <a:gd name="connsiteY37" fmla="*/ 1657716 h 1689573"/>
                <a:gd name="connsiteX38" fmla="*/ 760706 w 917610"/>
                <a:gd name="connsiteY38" fmla="*/ 1670386 h 1689573"/>
                <a:gd name="connsiteX39" fmla="*/ 725093 w 917610"/>
                <a:gd name="connsiteY39" fmla="*/ 1504305 h 1689573"/>
                <a:gd name="connsiteX40" fmla="*/ 756254 w 917610"/>
                <a:gd name="connsiteY40" fmla="*/ 1307062 h 1689573"/>
                <a:gd name="connsiteX41" fmla="*/ 825084 w 917610"/>
                <a:gd name="connsiteY41" fmla="*/ 1306719 h 1689573"/>
                <a:gd name="connsiteX42" fmla="*/ 861382 w 917610"/>
                <a:gd name="connsiteY42" fmla="*/ 1502935 h 1689573"/>
                <a:gd name="connsiteX43" fmla="*/ 822344 w 917610"/>
                <a:gd name="connsiteY43" fmla="*/ 1672441 h 1689573"/>
                <a:gd name="connsiteX44" fmla="*/ 844945 w 917610"/>
                <a:gd name="connsiteY44" fmla="*/ 1654634 h 1689573"/>
                <a:gd name="connsiteX45" fmla="*/ 888435 w 917610"/>
                <a:gd name="connsiteY45" fmla="*/ 1489923 h 1689573"/>
                <a:gd name="connsiteX46" fmla="*/ 835699 w 917610"/>
                <a:gd name="connsiteY46" fmla="*/ 1306719 h 1689573"/>
                <a:gd name="connsiteX47" fmla="*/ 806935 w 917610"/>
                <a:gd name="connsiteY47" fmla="*/ 1306719 h 1689573"/>
                <a:gd name="connsiteX48" fmla="*/ 825084 w 917610"/>
                <a:gd name="connsiteY48" fmla="*/ 1512866 h 1689573"/>
                <a:gd name="connsiteX49" fmla="*/ 811386 w 917610"/>
                <a:gd name="connsiteY49" fmla="*/ 1669359 h 1689573"/>
                <a:gd name="connsiteX50" fmla="*/ 811729 w 917610"/>
                <a:gd name="connsiteY50" fmla="*/ 1668674 h 1689573"/>
                <a:gd name="connsiteX51" fmla="*/ 851109 w 917610"/>
                <a:gd name="connsiteY51" fmla="*/ 1503620 h 1689573"/>
                <a:gd name="connsiteX52" fmla="*/ 814468 w 917610"/>
                <a:gd name="connsiteY52" fmla="*/ 1306719 h 1689573"/>
                <a:gd name="connsiteX53" fmla="*/ 796661 w 917610"/>
                <a:gd name="connsiteY53" fmla="*/ 1306719 h 1689573"/>
                <a:gd name="connsiteX54" fmla="*/ 796661 w 917610"/>
                <a:gd name="connsiteY54" fmla="*/ 1307062 h 1689573"/>
                <a:gd name="connsiteX55" fmla="*/ 785704 w 917610"/>
                <a:gd name="connsiteY55" fmla="*/ 1307062 h 1689573"/>
                <a:gd name="connsiteX56" fmla="*/ 770979 w 917610"/>
                <a:gd name="connsiteY56" fmla="*/ 1513208 h 1689573"/>
                <a:gd name="connsiteX57" fmla="*/ 792552 w 917610"/>
                <a:gd name="connsiteY57" fmla="*/ 1678263 h 1689573"/>
                <a:gd name="connsiteX58" fmla="*/ 794607 w 917610"/>
                <a:gd name="connsiteY58" fmla="*/ 1679290 h 1689573"/>
                <a:gd name="connsiteX59" fmla="*/ 814811 w 917610"/>
                <a:gd name="connsiteY59" fmla="*/ 1512866 h 1689573"/>
                <a:gd name="connsiteX60" fmla="*/ 796661 w 917610"/>
                <a:gd name="connsiteY60" fmla="*/ 1306719 h 1689573"/>
                <a:gd name="connsiteX61" fmla="*/ 766870 w 917610"/>
                <a:gd name="connsiteY61" fmla="*/ 1306719 h 1689573"/>
                <a:gd name="connsiteX62" fmla="*/ 735366 w 917610"/>
                <a:gd name="connsiteY62" fmla="*/ 1504990 h 1689573"/>
                <a:gd name="connsiteX63" fmla="*/ 770637 w 917610"/>
                <a:gd name="connsiteY63" fmla="*/ 1665935 h 1689573"/>
                <a:gd name="connsiteX64" fmla="*/ 778170 w 917610"/>
                <a:gd name="connsiteY64" fmla="*/ 1672784 h 1689573"/>
                <a:gd name="connsiteX65" fmla="*/ 761048 w 917610"/>
                <a:gd name="connsiteY65" fmla="*/ 1512866 h 1689573"/>
                <a:gd name="connsiteX66" fmla="*/ 775773 w 917610"/>
                <a:gd name="connsiteY66" fmla="*/ 1306719 h 1689573"/>
                <a:gd name="connsiteX67" fmla="*/ 768239 w 917610"/>
                <a:gd name="connsiteY67" fmla="*/ 1251245 h 1689573"/>
                <a:gd name="connsiteX68" fmla="*/ 752830 w 917610"/>
                <a:gd name="connsiteY68" fmla="*/ 1294392 h 1689573"/>
                <a:gd name="connsiteX69" fmla="*/ 758651 w 917610"/>
                <a:gd name="connsiteY69" fmla="*/ 1294392 h 1689573"/>
                <a:gd name="connsiteX70" fmla="*/ 768239 w 917610"/>
                <a:gd name="connsiteY70" fmla="*/ 1251245 h 1689573"/>
                <a:gd name="connsiteX71" fmla="*/ 790840 w 917610"/>
                <a:gd name="connsiteY71" fmla="*/ 1250903 h 1689573"/>
                <a:gd name="connsiteX72" fmla="*/ 787073 w 917610"/>
                <a:gd name="connsiteY72" fmla="*/ 1294392 h 1689573"/>
                <a:gd name="connsiteX73" fmla="*/ 795292 w 917610"/>
                <a:gd name="connsiteY73" fmla="*/ 1294392 h 1689573"/>
                <a:gd name="connsiteX74" fmla="*/ 790840 w 917610"/>
                <a:gd name="connsiteY74" fmla="*/ 1250903 h 1689573"/>
                <a:gd name="connsiteX75" fmla="*/ 800771 w 917610"/>
                <a:gd name="connsiteY75" fmla="*/ 1245424 h 1689573"/>
                <a:gd name="connsiteX76" fmla="*/ 805907 w 917610"/>
                <a:gd name="connsiteY76" fmla="*/ 1294392 h 1689573"/>
                <a:gd name="connsiteX77" fmla="*/ 812071 w 917610"/>
                <a:gd name="connsiteY77" fmla="*/ 1294392 h 1689573"/>
                <a:gd name="connsiteX78" fmla="*/ 800771 w 917610"/>
                <a:gd name="connsiteY78" fmla="*/ 1245424 h 1689573"/>
                <a:gd name="connsiteX79" fmla="*/ 781594 w 917610"/>
                <a:gd name="connsiteY79" fmla="*/ 1238575 h 1689573"/>
                <a:gd name="connsiteX80" fmla="*/ 769267 w 917610"/>
                <a:gd name="connsiteY80" fmla="*/ 1294392 h 1689573"/>
                <a:gd name="connsiteX81" fmla="*/ 776800 w 917610"/>
                <a:gd name="connsiteY81" fmla="*/ 1294392 h 1689573"/>
                <a:gd name="connsiteX82" fmla="*/ 781594 w 917610"/>
                <a:gd name="connsiteY82" fmla="*/ 1238575 h 1689573"/>
                <a:gd name="connsiteX83" fmla="*/ 808647 w 917610"/>
                <a:gd name="connsiteY83" fmla="*/ 1235493 h 1689573"/>
                <a:gd name="connsiteX84" fmla="*/ 822344 w 917610"/>
                <a:gd name="connsiteY84" fmla="*/ 1294392 h 1689573"/>
                <a:gd name="connsiteX85" fmla="*/ 830905 w 917610"/>
                <a:gd name="connsiteY85" fmla="*/ 1294392 h 1689573"/>
                <a:gd name="connsiteX86" fmla="*/ 808647 w 917610"/>
                <a:gd name="connsiteY86" fmla="*/ 1235493 h 1689573"/>
                <a:gd name="connsiteX87" fmla="*/ 126442 w 917610"/>
                <a:gd name="connsiteY87" fmla="*/ 1099588 h 1689573"/>
                <a:gd name="connsiteX88" fmla="*/ 124920 w 917610"/>
                <a:gd name="connsiteY88" fmla="*/ 1115817 h 1689573"/>
                <a:gd name="connsiteX89" fmla="*/ 141150 w 917610"/>
                <a:gd name="connsiteY89" fmla="*/ 1117338 h 1689573"/>
                <a:gd name="connsiteX90" fmla="*/ 142671 w 917610"/>
                <a:gd name="connsiteY90" fmla="*/ 1101109 h 1689573"/>
                <a:gd name="connsiteX91" fmla="*/ 126442 w 917610"/>
                <a:gd name="connsiteY91" fmla="*/ 1099588 h 1689573"/>
                <a:gd name="connsiteX92" fmla="*/ 126442 w 917610"/>
                <a:gd name="connsiteY92" fmla="*/ 1013369 h 1689573"/>
                <a:gd name="connsiteX93" fmla="*/ 124920 w 917610"/>
                <a:gd name="connsiteY93" fmla="*/ 1029598 h 1689573"/>
                <a:gd name="connsiteX94" fmla="*/ 141150 w 917610"/>
                <a:gd name="connsiteY94" fmla="*/ 1031120 h 1689573"/>
                <a:gd name="connsiteX95" fmla="*/ 142671 w 917610"/>
                <a:gd name="connsiteY95" fmla="*/ 1014890 h 1689573"/>
                <a:gd name="connsiteX96" fmla="*/ 126442 w 917610"/>
                <a:gd name="connsiteY96" fmla="*/ 1013369 h 1689573"/>
                <a:gd name="connsiteX97" fmla="*/ 126442 w 917610"/>
                <a:gd name="connsiteY97" fmla="*/ 927151 h 1689573"/>
                <a:gd name="connsiteX98" fmla="*/ 124920 w 917610"/>
                <a:gd name="connsiteY98" fmla="*/ 943380 h 1689573"/>
                <a:gd name="connsiteX99" fmla="*/ 141150 w 917610"/>
                <a:gd name="connsiteY99" fmla="*/ 944901 h 1689573"/>
                <a:gd name="connsiteX100" fmla="*/ 142671 w 917610"/>
                <a:gd name="connsiteY100" fmla="*/ 928672 h 1689573"/>
                <a:gd name="connsiteX101" fmla="*/ 126442 w 917610"/>
                <a:gd name="connsiteY101" fmla="*/ 927151 h 1689573"/>
                <a:gd name="connsiteX102" fmla="*/ 757977 w 917610"/>
                <a:gd name="connsiteY102" fmla="*/ 916582 h 1689573"/>
                <a:gd name="connsiteX103" fmla="*/ 824388 w 917610"/>
                <a:gd name="connsiteY103" fmla="*/ 916582 h 1689573"/>
                <a:gd name="connsiteX104" fmla="*/ 830563 w 917610"/>
                <a:gd name="connsiteY104" fmla="*/ 1172827 h 1689573"/>
                <a:gd name="connsiteX105" fmla="*/ 806250 w 917610"/>
                <a:gd name="connsiteY105" fmla="*/ 1202277 h 1689573"/>
                <a:gd name="connsiteX106" fmla="*/ 841863 w 917610"/>
                <a:gd name="connsiteY106" fmla="*/ 1294734 h 1689573"/>
                <a:gd name="connsiteX107" fmla="*/ 843918 w 917610"/>
                <a:gd name="connsiteY107" fmla="*/ 1294734 h 1689573"/>
                <a:gd name="connsiteX108" fmla="*/ 848369 w 917610"/>
                <a:gd name="connsiteY108" fmla="*/ 1299186 h 1689573"/>
                <a:gd name="connsiteX109" fmla="*/ 848369 w 917610"/>
                <a:gd name="connsiteY109" fmla="*/ 1302268 h 1689573"/>
                <a:gd name="connsiteX110" fmla="*/ 845973 w 917610"/>
                <a:gd name="connsiteY110" fmla="*/ 1306377 h 1689573"/>
                <a:gd name="connsiteX111" fmla="*/ 898022 w 917610"/>
                <a:gd name="connsiteY111" fmla="*/ 1489238 h 1689573"/>
                <a:gd name="connsiteX112" fmla="*/ 852136 w 917610"/>
                <a:gd name="connsiteY112" fmla="*/ 1661483 h 1689573"/>
                <a:gd name="connsiteX113" fmla="*/ 795977 w 917610"/>
                <a:gd name="connsiteY113" fmla="*/ 1689563 h 1689573"/>
                <a:gd name="connsiteX114" fmla="*/ 794265 w 917610"/>
                <a:gd name="connsiteY114" fmla="*/ 1689563 h 1689573"/>
                <a:gd name="connsiteX115" fmla="*/ 737078 w 917610"/>
                <a:gd name="connsiteY115" fmla="*/ 1664907 h 1689573"/>
                <a:gd name="connsiteX116" fmla="*/ 686055 w 917610"/>
                <a:gd name="connsiteY116" fmla="*/ 1501908 h 1689573"/>
                <a:gd name="connsiteX117" fmla="*/ 737420 w 917610"/>
                <a:gd name="connsiteY117" fmla="*/ 1306719 h 1689573"/>
                <a:gd name="connsiteX118" fmla="*/ 733653 w 917610"/>
                <a:gd name="connsiteY118" fmla="*/ 1302268 h 1689573"/>
                <a:gd name="connsiteX119" fmla="*/ 733653 w 917610"/>
                <a:gd name="connsiteY119" fmla="*/ 1299186 h 1689573"/>
                <a:gd name="connsiteX120" fmla="*/ 738105 w 917610"/>
                <a:gd name="connsiteY120" fmla="*/ 1294734 h 1689573"/>
                <a:gd name="connsiteX121" fmla="*/ 741530 w 917610"/>
                <a:gd name="connsiteY121" fmla="*/ 1294734 h 1689573"/>
                <a:gd name="connsiteX122" fmla="*/ 775430 w 917610"/>
                <a:gd name="connsiteY122" fmla="*/ 1201934 h 1689573"/>
                <a:gd name="connsiteX123" fmla="*/ 751803 w 917610"/>
                <a:gd name="connsiteY123" fmla="*/ 1172827 h 1689573"/>
                <a:gd name="connsiteX124" fmla="*/ 418812 w 917610"/>
                <a:gd name="connsiteY124" fmla="*/ 916582 h 1689573"/>
                <a:gd name="connsiteX125" fmla="*/ 455816 w 917610"/>
                <a:gd name="connsiteY125" fmla="*/ 916582 h 1689573"/>
                <a:gd name="connsiteX126" fmla="*/ 496944 w 917610"/>
                <a:gd name="connsiteY126" fmla="*/ 916582 h 1689573"/>
                <a:gd name="connsiteX127" fmla="*/ 496944 w 917610"/>
                <a:gd name="connsiteY127" fmla="*/ 1122502 h 1689573"/>
                <a:gd name="connsiteX128" fmla="*/ 478737 w 917610"/>
                <a:gd name="connsiteY128" fmla="*/ 1122502 h 1689573"/>
                <a:gd name="connsiteX129" fmla="*/ 478737 w 917610"/>
                <a:gd name="connsiteY129" fmla="*/ 1321885 h 1689573"/>
                <a:gd name="connsiteX130" fmla="*/ 552432 w 917610"/>
                <a:gd name="connsiteY130" fmla="*/ 1321885 h 1689573"/>
                <a:gd name="connsiteX131" fmla="*/ 595782 w 917610"/>
                <a:gd name="connsiteY131" fmla="*/ 1365236 h 1689573"/>
                <a:gd name="connsiteX132" fmla="*/ 611546 w 917610"/>
                <a:gd name="connsiteY132" fmla="*/ 1594991 h 1689573"/>
                <a:gd name="connsiteX133" fmla="*/ 516964 w 917610"/>
                <a:gd name="connsiteY133" fmla="*/ 1689573 h 1689573"/>
                <a:gd name="connsiteX134" fmla="*/ 405436 w 917610"/>
                <a:gd name="connsiteY134" fmla="*/ 1689573 h 1689573"/>
                <a:gd name="connsiteX135" fmla="*/ 311248 w 917610"/>
                <a:gd name="connsiteY135" fmla="*/ 1594991 h 1689573"/>
                <a:gd name="connsiteX136" fmla="*/ 327012 w 917610"/>
                <a:gd name="connsiteY136" fmla="*/ 1365236 h 1689573"/>
                <a:gd name="connsiteX137" fmla="*/ 370362 w 917610"/>
                <a:gd name="connsiteY137" fmla="*/ 1321885 h 1689573"/>
                <a:gd name="connsiteX138" fmla="*/ 441298 w 917610"/>
                <a:gd name="connsiteY138" fmla="*/ 1321885 h 1689573"/>
                <a:gd name="connsiteX139" fmla="*/ 441298 w 917610"/>
                <a:gd name="connsiteY139" fmla="*/ 1122502 h 1689573"/>
                <a:gd name="connsiteX140" fmla="*/ 418812 w 917610"/>
                <a:gd name="connsiteY140" fmla="*/ 1122502 h 1689573"/>
                <a:gd name="connsiteX141" fmla="*/ 104326 w 917610"/>
                <a:gd name="connsiteY141" fmla="*/ 916582 h 1689573"/>
                <a:gd name="connsiteX142" fmla="*/ 167388 w 917610"/>
                <a:gd name="connsiteY142" fmla="*/ 916582 h 1689573"/>
                <a:gd name="connsiteX143" fmla="*/ 164986 w 917610"/>
                <a:gd name="connsiteY143" fmla="*/ 921571 h 1689573"/>
                <a:gd name="connsiteX144" fmla="*/ 162958 w 917610"/>
                <a:gd name="connsiteY144" fmla="*/ 1064593 h 1689573"/>
                <a:gd name="connsiteX145" fmla="*/ 155350 w 917610"/>
                <a:gd name="connsiteY145" fmla="*/ 1125960 h 1689573"/>
                <a:gd name="connsiteX146" fmla="*/ 188316 w 917610"/>
                <a:gd name="connsiteY146" fmla="*/ 1166534 h 1689573"/>
                <a:gd name="connsiteX147" fmla="*/ 235990 w 917610"/>
                <a:gd name="connsiteY147" fmla="*/ 1227901 h 1689573"/>
                <a:gd name="connsiteX148" fmla="*/ 199981 w 917610"/>
                <a:gd name="connsiteY148" fmla="*/ 1687394 h 1689573"/>
                <a:gd name="connsiteX149" fmla="*/ 180201 w 917610"/>
                <a:gd name="connsiteY149" fmla="*/ 1672687 h 1689573"/>
                <a:gd name="connsiteX150" fmla="*/ 119341 w 917610"/>
                <a:gd name="connsiteY150" fmla="*/ 1537780 h 1689573"/>
                <a:gd name="connsiteX151" fmla="*/ 113255 w 917610"/>
                <a:gd name="connsiteY151" fmla="*/ 1362300 h 1689573"/>
                <a:gd name="connsiteX152" fmla="*/ 109071 w 917610"/>
                <a:gd name="connsiteY152" fmla="*/ 1134645 h 1689573"/>
                <a:gd name="connsiteX153" fmla="*/ 421443 w 917610"/>
                <a:gd name="connsiteY153" fmla="*/ 0 h 1689573"/>
                <a:gd name="connsiteX154" fmla="*/ 539507 w 917610"/>
                <a:gd name="connsiteY154" fmla="*/ 36614 h 1689573"/>
                <a:gd name="connsiteX155" fmla="*/ 669527 w 917610"/>
                <a:gd name="connsiteY155" fmla="*/ 0 h 1689573"/>
                <a:gd name="connsiteX156" fmla="*/ 917610 w 917610"/>
                <a:gd name="connsiteY156" fmla="*/ 248083 h 1689573"/>
                <a:gd name="connsiteX157" fmla="*/ 688955 w 917610"/>
                <a:gd name="connsiteY157" fmla="*/ 496166 h 1689573"/>
                <a:gd name="connsiteX158" fmla="*/ 700639 w 917610"/>
                <a:gd name="connsiteY158" fmla="*/ 659196 h 1689573"/>
                <a:gd name="connsiteX159" fmla="*/ 455816 w 917610"/>
                <a:gd name="connsiteY159" fmla="*/ 659196 h 1689573"/>
                <a:gd name="connsiteX160" fmla="*/ 176932 w 917610"/>
                <a:gd name="connsiteY160" fmla="*/ 659196 h 1689573"/>
                <a:gd name="connsiteX161" fmla="*/ 190547 w 917610"/>
                <a:gd name="connsiteY161" fmla="*/ 446102 h 1689573"/>
                <a:gd name="connsiteX162" fmla="*/ 180084 w 917610"/>
                <a:gd name="connsiteY162" fmla="*/ 446102 h 1689573"/>
                <a:gd name="connsiteX163" fmla="*/ 0 w 917610"/>
                <a:gd name="connsiteY163" fmla="*/ 266017 h 1689573"/>
                <a:gd name="connsiteX164" fmla="*/ 180084 w 917610"/>
                <a:gd name="connsiteY164" fmla="*/ 85933 h 1689573"/>
                <a:gd name="connsiteX165" fmla="*/ 245095 w 917610"/>
                <a:gd name="connsiteY165" fmla="*/ 97888 h 1689573"/>
                <a:gd name="connsiteX166" fmla="*/ 421443 w 917610"/>
                <a:gd name="connsiteY166" fmla="*/ 0 h 16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10" h="1689573">
                  <a:moveTo>
                    <a:pt x="552038" y="1355777"/>
                  </a:moveTo>
                  <a:cubicBezTo>
                    <a:pt x="545733" y="1355777"/>
                    <a:pt x="540215" y="1360113"/>
                    <a:pt x="540215" y="1365630"/>
                  </a:cubicBezTo>
                  <a:lnTo>
                    <a:pt x="540215" y="1621001"/>
                  </a:lnTo>
                  <a:cubicBezTo>
                    <a:pt x="540215" y="1626518"/>
                    <a:pt x="545339" y="1630853"/>
                    <a:pt x="552038" y="1630853"/>
                  </a:cubicBezTo>
                  <a:cubicBezTo>
                    <a:pt x="558344" y="1630853"/>
                    <a:pt x="563861" y="1626518"/>
                    <a:pt x="563861" y="1621001"/>
                  </a:cubicBezTo>
                  <a:lnTo>
                    <a:pt x="563861" y="1365630"/>
                  </a:lnTo>
                  <a:cubicBezTo>
                    <a:pt x="563861" y="1360113"/>
                    <a:pt x="558738" y="1355777"/>
                    <a:pt x="552038" y="1355777"/>
                  </a:cubicBezTo>
                  <a:close/>
                  <a:moveTo>
                    <a:pt x="505930" y="1355777"/>
                  </a:moveTo>
                  <a:cubicBezTo>
                    <a:pt x="499624" y="1355777"/>
                    <a:pt x="494107" y="1360113"/>
                    <a:pt x="494107" y="1365630"/>
                  </a:cubicBezTo>
                  <a:lnTo>
                    <a:pt x="494107" y="1621001"/>
                  </a:lnTo>
                  <a:cubicBezTo>
                    <a:pt x="494107" y="1626518"/>
                    <a:pt x="499230" y="1630853"/>
                    <a:pt x="505930" y="1630853"/>
                  </a:cubicBezTo>
                  <a:cubicBezTo>
                    <a:pt x="512235" y="1630853"/>
                    <a:pt x="517752" y="1626518"/>
                    <a:pt x="517752" y="1621001"/>
                  </a:cubicBezTo>
                  <a:lnTo>
                    <a:pt x="517752" y="1365630"/>
                  </a:lnTo>
                  <a:cubicBezTo>
                    <a:pt x="517752" y="1360113"/>
                    <a:pt x="512629" y="1355777"/>
                    <a:pt x="505930" y="1355777"/>
                  </a:cubicBezTo>
                  <a:close/>
                  <a:moveTo>
                    <a:pt x="459821" y="1355777"/>
                  </a:moveTo>
                  <a:cubicBezTo>
                    <a:pt x="453515" y="1355777"/>
                    <a:pt x="447998" y="1360113"/>
                    <a:pt x="447998" y="1365630"/>
                  </a:cubicBezTo>
                  <a:lnTo>
                    <a:pt x="447998" y="1621001"/>
                  </a:lnTo>
                  <a:cubicBezTo>
                    <a:pt x="447998" y="1626518"/>
                    <a:pt x="453121" y="1630853"/>
                    <a:pt x="459821" y="1630853"/>
                  </a:cubicBezTo>
                  <a:cubicBezTo>
                    <a:pt x="466126" y="1630853"/>
                    <a:pt x="471643" y="1626518"/>
                    <a:pt x="471643" y="1621001"/>
                  </a:cubicBezTo>
                  <a:lnTo>
                    <a:pt x="471643" y="1365630"/>
                  </a:lnTo>
                  <a:cubicBezTo>
                    <a:pt x="471643" y="1360113"/>
                    <a:pt x="466521" y="1355777"/>
                    <a:pt x="459821" y="1355777"/>
                  </a:cubicBezTo>
                  <a:close/>
                  <a:moveTo>
                    <a:pt x="413712" y="1355777"/>
                  </a:moveTo>
                  <a:cubicBezTo>
                    <a:pt x="407407" y="1355777"/>
                    <a:pt x="401889" y="1360113"/>
                    <a:pt x="401889" y="1365630"/>
                  </a:cubicBezTo>
                  <a:lnTo>
                    <a:pt x="401889" y="1621001"/>
                  </a:lnTo>
                  <a:cubicBezTo>
                    <a:pt x="401889" y="1626518"/>
                    <a:pt x="407012" y="1630853"/>
                    <a:pt x="413712" y="1630853"/>
                  </a:cubicBezTo>
                  <a:cubicBezTo>
                    <a:pt x="420018" y="1630853"/>
                    <a:pt x="425535" y="1626518"/>
                    <a:pt x="425535" y="1621001"/>
                  </a:cubicBezTo>
                  <a:lnTo>
                    <a:pt x="425535" y="1365630"/>
                  </a:lnTo>
                  <a:cubicBezTo>
                    <a:pt x="425535" y="1360113"/>
                    <a:pt x="420412" y="1355777"/>
                    <a:pt x="413712" y="1355777"/>
                  </a:cubicBezTo>
                  <a:close/>
                  <a:moveTo>
                    <a:pt x="367603" y="1355777"/>
                  </a:moveTo>
                  <a:cubicBezTo>
                    <a:pt x="361298" y="1355777"/>
                    <a:pt x="355780" y="1360113"/>
                    <a:pt x="355780" y="1365630"/>
                  </a:cubicBezTo>
                  <a:lnTo>
                    <a:pt x="355780" y="1621001"/>
                  </a:lnTo>
                  <a:cubicBezTo>
                    <a:pt x="355780" y="1626518"/>
                    <a:pt x="360904" y="1630853"/>
                    <a:pt x="367603" y="1630853"/>
                  </a:cubicBezTo>
                  <a:cubicBezTo>
                    <a:pt x="373909" y="1630853"/>
                    <a:pt x="379426" y="1626518"/>
                    <a:pt x="379426" y="1621001"/>
                  </a:cubicBezTo>
                  <a:lnTo>
                    <a:pt x="379426" y="1365630"/>
                  </a:lnTo>
                  <a:cubicBezTo>
                    <a:pt x="379426" y="1360113"/>
                    <a:pt x="374303" y="1355777"/>
                    <a:pt x="367603" y="1355777"/>
                  </a:cubicBezTo>
                  <a:close/>
                  <a:moveTo>
                    <a:pt x="748720" y="1307062"/>
                  </a:moveTo>
                  <a:cubicBezTo>
                    <a:pt x="724408" y="1377261"/>
                    <a:pt x="697698" y="1463213"/>
                    <a:pt x="696670" y="1502251"/>
                  </a:cubicBezTo>
                  <a:cubicBezTo>
                    <a:pt x="695301" y="1552246"/>
                    <a:pt x="709683" y="1622445"/>
                    <a:pt x="744611" y="1657716"/>
                  </a:cubicBezTo>
                  <a:cubicBezTo>
                    <a:pt x="749748" y="1662853"/>
                    <a:pt x="755227" y="1666962"/>
                    <a:pt x="760706" y="1670386"/>
                  </a:cubicBezTo>
                  <a:cubicBezTo>
                    <a:pt x="732969" y="1637855"/>
                    <a:pt x="719614" y="1576559"/>
                    <a:pt x="725093" y="1504305"/>
                  </a:cubicBezTo>
                  <a:cubicBezTo>
                    <a:pt x="729202" y="1445748"/>
                    <a:pt x="743242" y="1369385"/>
                    <a:pt x="756254" y="1307062"/>
                  </a:cubicBezTo>
                  <a:close/>
                  <a:moveTo>
                    <a:pt x="825084" y="1306719"/>
                  </a:moveTo>
                  <a:cubicBezTo>
                    <a:pt x="840151" y="1375549"/>
                    <a:pt x="857273" y="1459104"/>
                    <a:pt x="861382" y="1502935"/>
                  </a:cubicBezTo>
                  <a:cubicBezTo>
                    <a:pt x="867888" y="1574847"/>
                    <a:pt x="846657" y="1642649"/>
                    <a:pt x="822344" y="1672441"/>
                  </a:cubicBezTo>
                  <a:cubicBezTo>
                    <a:pt x="830220" y="1668332"/>
                    <a:pt x="837754" y="1662511"/>
                    <a:pt x="844945" y="1654634"/>
                  </a:cubicBezTo>
                  <a:cubicBezTo>
                    <a:pt x="879873" y="1616281"/>
                    <a:pt x="893228" y="1542658"/>
                    <a:pt x="888435" y="1489923"/>
                  </a:cubicBezTo>
                  <a:cubicBezTo>
                    <a:pt x="885010" y="1449515"/>
                    <a:pt x="859327" y="1371782"/>
                    <a:pt x="835699" y="1306719"/>
                  </a:cubicBezTo>
                  <a:close/>
                  <a:moveTo>
                    <a:pt x="806935" y="1306719"/>
                  </a:moveTo>
                  <a:cubicBezTo>
                    <a:pt x="815496" y="1388219"/>
                    <a:pt x="825426" y="1489923"/>
                    <a:pt x="825084" y="1512866"/>
                  </a:cubicBezTo>
                  <a:cubicBezTo>
                    <a:pt x="824056" y="1603954"/>
                    <a:pt x="817892" y="1648128"/>
                    <a:pt x="811386" y="1669359"/>
                  </a:cubicBezTo>
                  <a:cubicBezTo>
                    <a:pt x="811386" y="1669359"/>
                    <a:pt x="811729" y="1669017"/>
                    <a:pt x="811729" y="1668674"/>
                  </a:cubicBezTo>
                  <a:cubicBezTo>
                    <a:pt x="835699" y="1642307"/>
                    <a:pt x="857615" y="1575532"/>
                    <a:pt x="851109" y="1503620"/>
                  </a:cubicBezTo>
                  <a:cubicBezTo>
                    <a:pt x="847000" y="1459788"/>
                    <a:pt x="829878" y="1375549"/>
                    <a:pt x="814468" y="1306719"/>
                  </a:cubicBezTo>
                  <a:close/>
                  <a:moveTo>
                    <a:pt x="796661" y="1306719"/>
                  </a:moveTo>
                  <a:lnTo>
                    <a:pt x="796661" y="1307062"/>
                  </a:lnTo>
                  <a:lnTo>
                    <a:pt x="785704" y="1307062"/>
                  </a:lnTo>
                  <a:cubicBezTo>
                    <a:pt x="778855" y="1384110"/>
                    <a:pt x="771321" y="1479992"/>
                    <a:pt x="770979" y="1513208"/>
                  </a:cubicBezTo>
                  <a:cubicBezTo>
                    <a:pt x="770637" y="1572792"/>
                    <a:pt x="777828" y="1663538"/>
                    <a:pt x="792552" y="1678263"/>
                  </a:cubicBezTo>
                  <a:cubicBezTo>
                    <a:pt x="793237" y="1678605"/>
                    <a:pt x="793922" y="1679290"/>
                    <a:pt x="794607" y="1679290"/>
                  </a:cubicBezTo>
                  <a:cubicBezTo>
                    <a:pt x="795634" y="1678947"/>
                    <a:pt x="812756" y="1672784"/>
                    <a:pt x="814811" y="1512866"/>
                  </a:cubicBezTo>
                  <a:cubicBezTo>
                    <a:pt x="815153" y="1490608"/>
                    <a:pt x="805223" y="1388219"/>
                    <a:pt x="796661" y="1306719"/>
                  </a:cubicBezTo>
                  <a:close/>
                  <a:moveTo>
                    <a:pt x="766870" y="1306719"/>
                  </a:moveTo>
                  <a:cubicBezTo>
                    <a:pt x="753857" y="1369043"/>
                    <a:pt x="739818" y="1446091"/>
                    <a:pt x="735366" y="1504990"/>
                  </a:cubicBezTo>
                  <a:cubicBezTo>
                    <a:pt x="729202" y="1588887"/>
                    <a:pt x="749405" y="1643334"/>
                    <a:pt x="770637" y="1665935"/>
                  </a:cubicBezTo>
                  <a:cubicBezTo>
                    <a:pt x="773034" y="1668674"/>
                    <a:pt x="775773" y="1670729"/>
                    <a:pt x="778170" y="1672784"/>
                  </a:cubicBezTo>
                  <a:cubicBezTo>
                    <a:pt x="763788" y="1636485"/>
                    <a:pt x="760706" y="1548479"/>
                    <a:pt x="761048" y="1512866"/>
                  </a:cubicBezTo>
                  <a:cubicBezTo>
                    <a:pt x="761391" y="1479650"/>
                    <a:pt x="768924" y="1383768"/>
                    <a:pt x="775773" y="1306719"/>
                  </a:cubicBezTo>
                  <a:close/>
                  <a:moveTo>
                    <a:pt x="768239" y="1251245"/>
                  </a:moveTo>
                  <a:cubicBezTo>
                    <a:pt x="763445" y="1264257"/>
                    <a:pt x="758309" y="1278640"/>
                    <a:pt x="752830" y="1294392"/>
                  </a:cubicBezTo>
                  <a:lnTo>
                    <a:pt x="758651" y="1294392"/>
                  </a:lnTo>
                  <a:cubicBezTo>
                    <a:pt x="762076" y="1278640"/>
                    <a:pt x="765500" y="1263915"/>
                    <a:pt x="768239" y="1251245"/>
                  </a:cubicBezTo>
                  <a:close/>
                  <a:moveTo>
                    <a:pt x="790840" y="1250903"/>
                  </a:moveTo>
                  <a:cubicBezTo>
                    <a:pt x="789813" y="1263915"/>
                    <a:pt x="788443" y="1278640"/>
                    <a:pt x="787073" y="1294392"/>
                  </a:cubicBezTo>
                  <a:lnTo>
                    <a:pt x="795292" y="1294392"/>
                  </a:lnTo>
                  <a:cubicBezTo>
                    <a:pt x="793922" y="1278640"/>
                    <a:pt x="792210" y="1263915"/>
                    <a:pt x="790840" y="1250903"/>
                  </a:cubicBezTo>
                  <a:close/>
                  <a:moveTo>
                    <a:pt x="800771" y="1245424"/>
                  </a:moveTo>
                  <a:cubicBezTo>
                    <a:pt x="802140" y="1259463"/>
                    <a:pt x="804195" y="1276243"/>
                    <a:pt x="805907" y="1294392"/>
                  </a:cubicBezTo>
                  <a:lnTo>
                    <a:pt x="812071" y="1294392"/>
                  </a:lnTo>
                  <a:cubicBezTo>
                    <a:pt x="807962" y="1276243"/>
                    <a:pt x="804195" y="1259806"/>
                    <a:pt x="800771" y="1245424"/>
                  </a:cubicBezTo>
                  <a:close/>
                  <a:moveTo>
                    <a:pt x="781594" y="1238575"/>
                  </a:moveTo>
                  <a:cubicBezTo>
                    <a:pt x="778170" y="1253984"/>
                    <a:pt x="773718" y="1273161"/>
                    <a:pt x="769267" y="1294392"/>
                  </a:cubicBezTo>
                  <a:lnTo>
                    <a:pt x="776800" y="1294392"/>
                  </a:lnTo>
                  <a:cubicBezTo>
                    <a:pt x="778513" y="1273503"/>
                    <a:pt x="780225" y="1253984"/>
                    <a:pt x="781594" y="1238575"/>
                  </a:cubicBezTo>
                  <a:close/>
                  <a:moveTo>
                    <a:pt x="808647" y="1235493"/>
                  </a:moveTo>
                  <a:cubicBezTo>
                    <a:pt x="812756" y="1251588"/>
                    <a:pt x="817208" y="1272134"/>
                    <a:pt x="822344" y="1294392"/>
                  </a:cubicBezTo>
                  <a:lnTo>
                    <a:pt x="830905" y="1294392"/>
                  </a:lnTo>
                  <a:cubicBezTo>
                    <a:pt x="822687" y="1272134"/>
                    <a:pt x="814811" y="1251588"/>
                    <a:pt x="808647" y="1235493"/>
                  </a:cubicBezTo>
                  <a:close/>
                  <a:moveTo>
                    <a:pt x="126442" y="1099588"/>
                  </a:moveTo>
                  <a:cubicBezTo>
                    <a:pt x="121370" y="1103645"/>
                    <a:pt x="120863" y="1111252"/>
                    <a:pt x="124920" y="1115817"/>
                  </a:cubicBezTo>
                  <a:cubicBezTo>
                    <a:pt x="128978" y="1120889"/>
                    <a:pt x="136078" y="1121395"/>
                    <a:pt x="141150" y="1117338"/>
                  </a:cubicBezTo>
                  <a:cubicBezTo>
                    <a:pt x="146221" y="1113281"/>
                    <a:pt x="146728" y="1106180"/>
                    <a:pt x="142671" y="1101109"/>
                  </a:cubicBezTo>
                  <a:cubicBezTo>
                    <a:pt x="138614" y="1096037"/>
                    <a:pt x="131513" y="1095530"/>
                    <a:pt x="126442" y="1099588"/>
                  </a:cubicBezTo>
                  <a:close/>
                  <a:moveTo>
                    <a:pt x="126442" y="1013369"/>
                  </a:moveTo>
                  <a:cubicBezTo>
                    <a:pt x="121370" y="1017426"/>
                    <a:pt x="120863" y="1025034"/>
                    <a:pt x="124920" y="1029598"/>
                  </a:cubicBezTo>
                  <a:cubicBezTo>
                    <a:pt x="128978" y="1034670"/>
                    <a:pt x="136078" y="1035177"/>
                    <a:pt x="141150" y="1031120"/>
                  </a:cubicBezTo>
                  <a:cubicBezTo>
                    <a:pt x="146221" y="1027062"/>
                    <a:pt x="146728" y="1019962"/>
                    <a:pt x="142671" y="1014890"/>
                  </a:cubicBezTo>
                  <a:cubicBezTo>
                    <a:pt x="138614" y="1009819"/>
                    <a:pt x="131513" y="1009312"/>
                    <a:pt x="126442" y="1013369"/>
                  </a:cubicBezTo>
                  <a:close/>
                  <a:moveTo>
                    <a:pt x="126442" y="927151"/>
                  </a:moveTo>
                  <a:cubicBezTo>
                    <a:pt x="121370" y="931208"/>
                    <a:pt x="120863" y="938815"/>
                    <a:pt x="124920" y="943380"/>
                  </a:cubicBezTo>
                  <a:cubicBezTo>
                    <a:pt x="128978" y="948452"/>
                    <a:pt x="136078" y="948959"/>
                    <a:pt x="141150" y="944901"/>
                  </a:cubicBezTo>
                  <a:cubicBezTo>
                    <a:pt x="146221" y="940844"/>
                    <a:pt x="146728" y="933744"/>
                    <a:pt x="142671" y="928672"/>
                  </a:cubicBezTo>
                  <a:cubicBezTo>
                    <a:pt x="138614" y="923600"/>
                    <a:pt x="131513" y="923093"/>
                    <a:pt x="126442" y="927151"/>
                  </a:cubicBezTo>
                  <a:close/>
                  <a:moveTo>
                    <a:pt x="757977" y="916582"/>
                  </a:moveTo>
                  <a:lnTo>
                    <a:pt x="824388" y="916582"/>
                  </a:lnTo>
                  <a:lnTo>
                    <a:pt x="830563" y="1172827"/>
                  </a:lnTo>
                  <a:cubicBezTo>
                    <a:pt x="830563" y="1185840"/>
                    <a:pt x="819262" y="1197140"/>
                    <a:pt x="806250" y="1202277"/>
                  </a:cubicBezTo>
                  <a:cubicBezTo>
                    <a:pt x="812071" y="1216659"/>
                    <a:pt x="826454" y="1252272"/>
                    <a:pt x="841863" y="1294734"/>
                  </a:cubicBezTo>
                  <a:lnTo>
                    <a:pt x="843918" y="1294734"/>
                  </a:lnTo>
                  <a:cubicBezTo>
                    <a:pt x="846315" y="1294734"/>
                    <a:pt x="848369" y="1296789"/>
                    <a:pt x="848369" y="1299186"/>
                  </a:cubicBezTo>
                  <a:lnTo>
                    <a:pt x="848369" y="1302268"/>
                  </a:lnTo>
                  <a:cubicBezTo>
                    <a:pt x="848369" y="1303980"/>
                    <a:pt x="847342" y="1305692"/>
                    <a:pt x="845973" y="1306377"/>
                  </a:cubicBezTo>
                  <a:cubicBezTo>
                    <a:pt x="869258" y="1371440"/>
                    <a:pt x="894256" y="1448146"/>
                    <a:pt x="898022" y="1489238"/>
                  </a:cubicBezTo>
                  <a:cubicBezTo>
                    <a:pt x="902816" y="1544028"/>
                    <a:pt x="888777" y="1621076"/>
                    <a:pt x="852136" y="1661483"/>
                  </a:cubicBezTo>
                  <a:cubicBezTo>
                    <a:pt x="836042" y="1679290"/>
                    <a:pt x="817208" y="1688878"/>
                    <a:pt x="795977" y="1689563"/>
                  </a:cubicBezTo>
                  <a:cubicBezTo>
                    <a:pt x="795292" y="1689563"/>
                    <a:pt x="794949" y="1689563"/>
                    <a:pt x="794265" y="1689563"/>
                  </a:cubicBezTo>
                  <a:cubicBezTo>
                    <a:pt x="772691" y="1689905"/>
                    <a:pt x="753515" y="1681687"/>
                    <a:pt x="737078" y="1664907"/>
                  </a:cubicBezTo>
                  <a:cubicBezTo>
                    <a:pt x="700437" y="1627239"/>
                    <a:pt x="685028" y="1553958"/>
                    <a:pt x="686055" y="1501908"/>
                  </a:cubicBezTo>
                  <a:cubicBezTo>
                    <a:pt x="687082" y="1461843"/>
                    <a:pt x="713450" y="1376919"/>
                    <a:pt x="737420" y="1306719"/>
                  </a:cubicBezTo>
                  <a:cubicBezTo>
                    <a:pt x="735366" y="1306377"/>
                    <a:pt x="733653" y="1304665"/>
                    <a:pt x="733653" y="1302268"/>
                  </a:cubicBezTo>
                  <a:lnTo>
                    <a:pt x="733653" y="1299186"/>
                  </a:lnTo>
                  <a:cubicBezTo>
                    <a:pt x="733653" y="1296789"/>
                    <a:pt x="735708" y="1294734"/>
                    <a:pt x="738105" y="1294734"/>
                  </a:cubicBezTo>
                  <a:lnTo>
                    <a:pt x="741530" y="1294734"/>
                  </a:lnTo>
                  <a:cubicBezTo>
                    <a:pt x="756939" y="1250560"/>
                    <a:pt x="770637" y="1214262"/>
                    <a:pt x="775430" y="1201934"/>
                  </a:cubicBezTo>
                  <a:cubicBezTo>
                    <a:pt x="762761" y="1196798"/>
                    <a:pt x="751803" y="1185497"/>
                    <a:pt x="751803" y="1172827"/>
                  </a:cubicBezTo>
                  <a:close/>
                  <a:moveTo>
                    <a:pt x="418812" y="916582"/>
                  </a:moveTo>
                  <a:lnTo>
                    <a:pt x="455816" y="916582"/>
                  </a:lnTo>
                  <a:lnTo>
                    <a:pt x="496944" y="916582"/>
                  </a:lnTo>
                  <a:lnTo>
                    <a:pt x="496944" y="1122502"/>
                  </a:lnTo>
                  <a:lnTo>
                    <a:pt x="478737" y="1122502"/>
                  </a:lnTo>
                  <a:lnTo>
                    <a:pt x="478737" y="1321885"/>
                  </a:lnTo>
                  <a:lnTo>
                    <a:pt x="552432" y="1321885"/>
                  </a:lnTo>
                  <a:cubicBezTo>
                    <a:pt x="576078" y="1321885"/>
                    <a:pt x="595782" y="1341196"/>
                    <a:pt x="595782" y="1365236"/>
                  </a:cubicBezTo>
                  <a:lnTo>
                    <a:pt x="611546" y="1594991"/>
                  </a:lnTo>
                  <a:cubicBezTo>
                    <a:pt x="617064" y="1675386"/>
                    <a:pt x="568984" y="1689573"/>
                    <a:pt x="516964" y="1689573"/>
                  </a:cubicBezTo>
                  <a:lnTo>
                    <a:pt x="405436" y="1689573"/>
                  </a:lnTo>
                  <a:cubicBezTo>
                    <a:pt x="353416" y="1689573"/>
                    <a:pt x="304549" y="1674598"/>
                    <a:pt x="311248" y="1594991"/>
                  </a:cubicBezTo>
                  <a:lnTo>
                    <a:pt x="327012" y="1365236"/>
                  </a:lnTo>
                  <a:cubicBezTo>
                    <a:pt x="327012" y="1341590"/>
                    <a:pt x="346322" y="1321885"/>
                    <a:pt x="370362" y="1321885"/>
                  </a:cubicBezTo>
                  <a:lnTo>
                    <a:pt x="441298" y="1321885"/>
                  </a:lnTo>
                  <a:lnTo>
                    <a:pt x="441298" y="1122502"/>
                  </a:lnTo>
                  <a:lnTo>
                    <a:pt x="418812" y="1122502"/>
                  </a:lnTo>
                  <a:close/>
                  <a:moveTo>
                    <a:pt x="104326" y="916582"/>
                  </a:moveTo>
                  <a:lnTo>
                    <a:pt x="167388" y="916582"/>
                  </a:lnTo>
                  <a:lnTo>
                    <a:pt x="164986" y="921571"/>
                  </a:lnTo>
                  <a:cubicBezTo>
                    <a:pt x="162450" y="971781"/>
                    <a:pt x="169551" y="1013876"/>
                    <a:pt x="162958" y="1064593"/>
                  </a:cubicBezTo>
                  <a:cubicBezTo>
                    <a:pt x="160422" y="1084879"/>
                    <a:pt x="158900" y="1105674"/>
                    <a:pt x="155350" y="1125960"/>
                  </a:cubicBezTo>
                  <a:cubicBezTo>
                    <a:pt x="150786" y="1149290"/>
                    <a:pt x="164986" y="1160955"/>
                    <a:pt x="188316" y="1166534"/>
                  </a:cubicBezTo>
                  <a:cubicBezTo>
                    <a:pt x="235990" y="1177691"/>
                    <a:pt x="235990" y="1178706"/>
                    <a:pt x="235990" y="1227901"/>
                  </a:cubicBezTo>
                  <a:cubicBezTo>
                    <a:pt x="235990" y="1373965"/>
                    <a:pt x="216718" y="1634142"/>
                    <a:pt x="199981" y="1687394"/>
                  </a:cubicBezTo>
                  <a:cubicBezTo>
                    <a:pt x="197445" y="1695509"/>
                    <a:pt x="185780" y="1678773"/>
                    <a:pt x="180201" y="1672687"/>
                  </a:cubicBezTo>
                  <a:cubicBezTo>
                    <a:pt x="145207" y="1634649"/>
                    <a:pt x="121370" y="1590018"/>
                    <a:pt x="119341" y="1537780"/>
                  </a:cubicBezTo>
                  <a:cubicBezTo>
                    <a:pt x="112748" y="1479456"/>
                    <a:pt x="114269" y="1421132"/>
                    <a:pt x="113255" y="1362300"/>
                  </a:cubicBezTo>
                  <a:cubicBezTo>
                    <a:pt x="112241" y="1284957"/>
                    <a:pt x="110719" y="1209770"/>
                    <a:pt x="109071" y="1134645"/>
                  </a:cubicBezTo>
                  <a:close/>
                  <a:moveTo>
                    <a:pt x="421443" y="0"/>
                  </a:moveTo>
                  <a:cubicBezTo>
                    <a:pt x="465530" y="0"/>
                    <a:pt x="505882" y="13450"/>
                    <a:pt x="539507" y="36614"/>
                  </a:cubicBezTo>
                  <a:cubicBezTo>
                    <a:pt x="577616" y="13450"/>
                    <a:pt x="621703" y="0"/>
                    <a:pt x="669527" y="0"/>
                  </a:cubicBezTo>
                  <a:cubicBezTo>
                    <a:pt x="806271" y="0"/>
                    <a:pt x="917610" y="111338"/>
                    <a:pt x="917610" y="248083"/>
                  </a:cubicBezTo>
                  <a:cubicBezTo>
                    <a:pt x="917610" y="378103"/>
                    <a:pt x="816732" y="484958"/>
                    <a:pt x="688955" y="496166"/>
                  </a:cubicBezTo>
                  <a:lnTo>
                    <a:pt x="700639" y="659196"/>
                  </a:lnTo>
                  <a:lnTo>
                    <a:pt x="455816" y="659196"/>
                  </a:lnTo>
                  <a:lnTo>
                    <a:pt x="176932" y="659196"/>
                  </a:lnTo>
                  <a:lnTo>
                    <a:pt x="190547" y="446102"/>
                  </a:lnTo>
                  <a:cubicBezTo>
                    <a:pt x="186810" y="446102"/>
                    <a:pt x="183821" y="446102"/>
                    <a:pt x="180084" y="446102"/>
                  </a:cubicBezTo>
                  <a:cubicBezTo>
                    <a:pt x="80702" y="446102"/>
                    <a:pt x="0" y="365400"/>
                    <a:pt x="0" y="266017"/>
                  </a:cubicBezTo>
                  <a:cubicBezTo>
                    <a:pt x="0" y="166635"/>
                    <a:pt x="80702" y="85933"/>
                    <a:pt x="180084" y="85933"/>
                  </a:cubicBezTo>
                  <a:cubicBezTo>
                    <a:pt x="202502" y="85933"/>
                    <a:pt x="224919" y="89669"/>
                    <a:pt x="245095" y="97888"/>
                  </a:cubicBezTo>
                  <a:cubicBezTo>
                    <a:pt x="282457" y="38857"/>
                    <a:pt x="347467" y="0"/>
                    <a:pt x="4214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="" xmlns:a16="http://schemas.microsoft.com/office/drawing/2014/main" id="{682A4D53-5FF2-4D20-945D-303A995A5E75}"/>
                </a:ext>
              </a:extLst>
            </p:cNvPr>
            <p:cNvSpPr/>
            <p:nvPr/>
          </p:nvSpPr>
          <p:spPr>
            <a:xfrm flipH="1">
              <a:off x="1382292" y="3200668"/>
              <a:ext cx="1979584" cy="257386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4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SEARCHING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3B4361F-CF89-4A6A-9F56-462F9D1710DF}"/>
              </a:ext>
            </a:extLst>
          </p:cNvPr>
          <p:cNvGrpSpPr/>
          <p:nvPr/>
        </p:nvGrpSpPr>
        <p:grpSpPr>
          <a:xfrm>
            <a:off x="462368" y="454320"/>
            <a:ext cx="1241745" cy="1059828"/>
            <a:chOff x="1382292" y="2541472"/>
            <a:chExt cx="1979584" cy="1689573"/>
          </a:xfrm>
        </p:grpSpPr>
        <p:sp>
          <p:nvSpPr>
            <p:cNvPr id="10" name="Freeform: Shape 7">
              <a:extLst>
                <a:ext uri="{FF2B5EF4-FFF2-40B4-BE49-F238E27FC236}">
                  <a16:creationId xmlns="" xmlns:a16="http://schemas.microsoft.com/office/drawing/2014/main" id="{C8748289-9D94-44F3-9729-D53CF0934317}"/>
                </a:ext>
              </a:extLst>
            </p:cNvPr>
            <p:cNvSpPr/>
            <p:nvPr/>
          </p:nvSpPr>
          <p:spPr>
            <a:xfrm>
              <a:off x="1916268" y="2541472"/>
              <a:ext cx="917610" cy="1689573"/>
            </a:xfrm>
            <a:custGeom>
              <a:avLst/>
              <a:gdLst>
                <a:gd name="connsiteX0" fmla="*/ 552038 w 917610"/>
                <a:gd name="connsiteY0" fmla="*/ 1355777 h 1689573"/>
                <a:gd name="connsiteX1" fmla="*/ 540215 w 917610"/>
                <a:gd name="connsiteY1" fmla="*/ 1365630 h 1689573"/>
                <a:gd name="connsiteX2" fmla="*/ 540215 w 917610"/>
                <a:gd name="connsiteY2" fmla="*/ 1621001 h 1689573"/>
                <a:gd name="connsiteX3" fmla="*/ 552038 w 917610"/>
                <a:gd name="connsiteY3" fmla="*/ 1630853 h 1689573"/>
                <a:gd name="connsiteX4" fmla="*/ 563861 w 917610"/>
                <a:gd name="connsiteY4" fmla="*/ 1621001 h 1689573"/>
                <a:gd name="connsiteX5" fmla="*/ 563861 w 917610"/>
                <a:gd name="connsiteY5" fmla="*/ 1365630 h 1689573"/>
                <a:gd name="connsiteX6" fmla="*/ 552038 w 917610"/>
                <a:gd name="connsiteY6" fmla="*/ 1355777 h 1689573"/>
                <a:gd name="connsiteX7" fmla="*/ 505930 w 917610"/>
                <a:gd name="connsiteY7" fmla="*/ 1355777 h 1689573"/>
                <a:gd name="connsiteX8" fmla="*/ 494107 w 917610"/>
                <a:gd name="connsiteY8" fmla="*/ 1365630 h 1689573"/>
                <a:gd name="connsiteX9" fmla="*/ 494107 w 917610"/>
                <a:gd name="connsiteY9" fmla="*/ 1621001 h 1689573"/>
                <a:gd name="connsiteX10" fmla="*/ 505930 w 917610"/>
                <a:gd name="connsiteY10" fmla="*/ 1630853 h 1689573"/>
                <a:gd name="connsiteX11" fmla="*/ 517752 w 917610"/>
                <a:gd name="connsiteY11" fmla="*/ 1621001 h 1689573"/>
                <a:gd name="connsiteX12" fmla="*/ 517752 w 917610"/>
                <a:gd name="connsiteY12" fmla="*/ 1365630 h 1689573"/>
                <a:gd name="connsiteX13" fmla="*/ 505930 w 917610"/>
                <a:gd name="connsiteY13" fmla="*/ 1355777 h 1689573"/>
                <a:gd name="connsiteX14" fmla="*/ 459821 w 917610"/>
                <a:gd name="connsiteY14" fmla="*/ 1355777 h 1689573"/>
                <a:gd name="connsiteX15" fmla="*/ 447998 w 917610"/>
                <a:gd name="connsiteY15" fmla="*/ 1365630 h 1689573"/>
                <a:gd name="connsiteX16" fmla="*/ 447998 w 917610"/>
                <a:gd name="connsiteY16" fmla="*/ 1621001 h 1689573"/>
                <a:gd name="connsiteX17" fmla="*/ 459821 w 917610"/>
                <a:gd name="connsiteY17" fmla="*/ 1630853 h 1689573"/>
                <a:gd name="connsiteX18" fmla="*/ 471643 w 917610"/>
                <a:gd name="connsiteY18" fmla="*/ 1621001 h 1689573"/>
                <a:gd name="connsiteX19" fmla="*/ 471643 w 917610"/>
                <a:gd name="connsiteY19" fmla="*/ 1365630 h 1689573"/>
                <a:gd name="connsiteX20" fmla="*/ 459821 w 917610"/>
                <a:gd name="connsiteY20" fmla="*/ 1355777 h 1689573"/>
                <a:gd name="connsiteX21" fmla="*/ 413712 w 917610"/>
                <a:gd name="connsiteY21" fmla="*/ 1355777 h 1689573"/>
                <a:gd name="connsiteX22" fmla="*/ 401889 w 917610"/>
                <a:gd name="connsiteY22" fmla="*/ 1365630 h 1689573"/>
                <a:gd name="connsiteX23" fmla="*/ 401889 w 917610"/>
                <a:gd name="connsiteY23" fmla="*/ 1621001 h 1689573"/>
                <a:gd name="connsiteX24" fmla="*/ 413712 w 917610"/>
                <a:gd name="connsiteY24" fmla="*/ 1630853 h 1689573"/>
                <a:gd name="connsiteX25" fmla="*/ 425535 w 917610"/>
                <a:gd name="connsiteY25" fmla="*/ 1621001 h 1689573"/>
                <a:gd name="connsiteX26" fmla="*/ 425535 w 917610"/>
                <a:gd name="connsiteY26" fmla="*/ 1365630 h 1689573"/>
                <a:gd name="connsiteX27" fmla="*/ 413712 w 917610"/>
                <a:gd name="connsiteY27" fmla="*/ 1355777 h 1689573"/>
                <a:gd name="connsiteX28" fmla="*/ 367603 w 917610"/>
                <a:gd name="connsiteY28" fmla="*/ 1355777 h 1689573"/>
                <a:gd name="connsiteX29" fmla="*/ 355780 w 917610"/>
                <a:gd name="connsiteY29" fmla="*/ 1365630 h 1689573"/>
                <a:gd name="connsiteX30" fmla="*/ 355780 w 917610"/>
                <a:gd name="connsiteY30" fmla="*/ 1621001 h 1689573"/>
                <a:gd name="connsiteX31" fmla="*/ 367603 w 917610"/>
                <a:gd name="connsiteY31" fmla="*/ 1630853 h 1689573"/>
                <a:gd name="connsiteX32" fmla="*/ 379426 w 917610"/>
                <a:gd name="connsiteY32" fmla="*/ 1621001 h 1689573"/>
                <a:gd name="connsiteX33" fmla="*/ 379426 w 917610"/>
                <a:gd name="connsiteY33" fmla="*/ 1365630 h 1689573"/>
                <a:gd name="connsiteX34" fmla="*/ 367603 w 917610"/>
                <a:gd name="connsiteY34" fmla="*/ 1355777 h 1689573"/>
                <a:gd name="connsiteX35" fmla="*/ 748720 w 917610"/>
                <a:gd name="connsiteY35" fmla="*/ 1307062 h 1689573"/>
                <a:gd name="connsiteX36" fmla="*/ 696670 w 917610"/>
                <a:gd name="connsiteY36" fmla="*/ 1502251 h 1689573"/>
                <a:gd name="connsiteX37" fmla="*/ 744611 w 917610"/>
                <a:gd name="connsiteY37" fmla="*/ 1657716 h 1689573"/>
                <a:gd name="connsiteX38" fmla="*/ 760706 w 917610"/>
                <a:gd name="connsiteY38" fmla="*/ 1670386 h 1689573"/>
                <a:gd name="connsiteX39" fmla="*/ 725093 w 917610"/>
                <a:gd name="connsiteY39" fmla="*/ 1504305 h 1689573"/>
                <a:gd name="connsiteX40" fmla="*/ 756254 w 917610"/>
                <a:gd name="connsiteY40" fmla="*/ 1307062 h 1689573"/>
                <a:gd name="connsiteX41" fmla="*/ 825084 w 917610"/>
                <a:gd name="connsiteY41" fmla="*/ 1306719 h 1689573"/>
                <a:gd name="connsiteX42" fmla="*/ 861382 w 917610"/>
                <a:gd name="connsiteY42" fmla="*/ 1502935 h 1689573"/>
                <a:gd name="connsiteX43" fmla="*/ 822344 w 917610"/>
                <a:gd name="connsiteY43" fmla="*/ 1672441 h 1689573"/>
                <a:gd name="connsiteX44" fmla="*/ 844945 w 917610"/>
                <a:gd name="connsiteY44" fmla="*/ 1654634 h 1689573"/>
                <a:gd name="connsiteX45" fmla="*/ 888435 w 917610"/>
                <a:gd name="connsiteY45" fmla="*/ 1489923 h 1689573"/>
                <a:gd name="connsiteX46" fmla="*/ 835699 w 917610"/>
                <a:gd name="connsiteY46" fmla="*/ 1306719 h 1689573"/>
                <a:gd name="connsiteX47" fmla="*/ 806935 w 917610"/>
                <a:gd name="connsiteY47" fmla="*/ 1306719 h 1689573"/>
                <a:gd name="connsiteX48" fmla="*/ 825084 w 917610"/>
                <a:gd name="connsiteY48" fmla="*/ 1512866 h 1689573"/>
                <a:gd name="connsiteX49" fmla="*/ 811386 w 917610"/>
                <a:gd name="connsiteY49" fmla="*/ 1669359 h 1689573"/>
                <a:gd name="connsiteX50" fmla="*/ 811729 w 917610"/>
                <a:gd name="connsiteY50" fmla="*/ 1668674 h 1689573"/>
                <a:gd name="connsiteX51" fmla="*/ 851109 w 917610"/>
                <a:gd name="connsiteY51" fmla="*/ 1503620 h 1689573"/>
                <a:gd name="connsiteX52" fmla="*/ 814468 w 917610"/>
                <a:gd name="connsiteY52" fmla="*/ 1306719 h 1689573"/>
                <a:gd name="connsiteX53" fmla="*/ 796661 w 917610"/>
                <a:gd name="connsiteY53" fmla="*/ 1306719 h 1689573"/>
                <a:gd name="connsiteX54" fmla="*/ 796661 w 917610"/>
                <a:gd name="connsiteY54" fmla="*/ 1307062 h 1689573"/>
                <a:gd name="connsiteX55" fmla="*/ 785704 w 917610"/>
                <a:gd name="connsiteY55" fmla="*/ 1307062 h 1689573"/>
                <a:gd name="connsiteX56" fmla="*/ 770979 w 917610"/>
                <a:gd name="connsiteY56" fmla="*/ 1513208 h 1689573"/>
                <a:gd name="connsiteX57" fmla="*/ 792552 w 917610"/>
                <a:gd name="connsiteY57" fmla="*/ 1678263 h 1689573"/>
                <a:gd name="connsiteX58" fmla="*/ 794607 w 917610"/>
                <a:gd name="connsiteY58" fmla="*/ 1679290 h 1689573"/>
                <a:gd name="connsiteX59" fmla="*/ 814811 w 917610"/>
                <a:gd name="connsiteY59" fmla="*/ 1512866 h 1689573"/>
                <a:gd name="connsiteX60" fmla="*/ 796661 w 917610"/>
                <a:gd name="connsiteY60" fmla="*/ 1306719 h 1689573"/>
                <a:gd name="connsiteX61" fmla="*/ 766870 w 917610"/>
                <a:gd name="connsiteY61" fmla="*/ 1306719 h 1689573"/>
                <a:gd name="connsiteX62" fmla="*/ 735366 w 917610"/>
                <a:gd name="connsiteY62" fmla="*/ 1504990 h 1689573"/>
                <a:gd name="connsiteX63" fmla="*/ 770637 w 917610"/>
                <a:gd name="connsiteY63" fmla="*/ 1665935 h 1689573"/>
                <a:gd name="connsiteX64" fmla="*/ 778170 w 917610"/>
                <a:gd name="connsiteY64" fmla="*/ 1672784 h 1689573"/>
                <a:gd name="connsiteX65" fmla="*/ 761048 w 917610"/>
                <a:gd name="connsiteY65" fmla="*/ 1512866 h 1689573"/>
                <a:gd name="connsiteX66" fmla="*/ 775773 w 917610"/>
                <a:gd name="connsiteY66" fmla="*/ 1306719 h 1689573"/>
                <a:gd name="connsiteX67" fmla="*/ 768239 w 917610"/>
                <a:gd name="connsiteY67" fmla="*/ 1251245 h 1689573"/>
                <a:gd name="connsiteX68" fmla="*/ 752830 w 917610"/>
                <a:gd name="connsiteY68" fmla="*/ 1294392 h 1689573"/>
                <a:gd name="connsiteX69" fmla="*/ 758651 w 917610"/>
                <a:gd name="connsiteY69" fmla="*/ 1294392 h 1689573"/>
                <a:gd name="connsiteX70" fmla="*/ 768239 w 917610"/>
                <a:gd name="connsiteY70" fmla="*/ 1251245 h 1689573"/>
                <a:gd name="connsiteX71" fmla="*/ 790840 w 917610"/>
                <a:gd name="connsiteY71" fmla="*/ 1250903 h 1689573"/>
                <a:gd name="connsiteX72" fmla="*/ 787073 w 917610"/>
                <a:gd name="connsiteY72" fmla="*/ 1294392 h 1689573"/>
                <a:gd name="connsiteX73" fmla="*/ 795292 w 917610"/>
                <a:gd name="connsiteY73" fmla="*/ 1294392 h 1689573"/>
                <a:gd name="connsiteX74" fmla="*/ 790840 w 917610"/>
                <a:gd name="connsiteY74" fmla="*/ 1250903 h 1689573"/>
                <a:gd name="connsiteX75" fmla="*/ 800771 w 917610"/>
                <a:gd name="connsiteY75" fmla="*/ 1245424 h 1689573"/>
                <a:gd name="connsiteX76" fmla="*/ 805907 w 917610"/>
                <a:gd name="connsiteY76" fmla="*/ 1294392 h 1689573"/>
                <a:gd name="connsiteX77" fmla="*/ 812071 w 917610"/>
                <a:gd name="connsiteY77" fmla="*/ 1294392 h 1689573"/>
                <a:gd name="connsiteX78" fmla="*/ 800771 w 917610"/>
                <a:gd name="connsiteY78" fmla="*/ 1245424 h 1689573"/>
                <a:gd name="connsiteX79" fmla="*/ 781594 w 917610"/>
                <a:gd name="connsiteY79" fmla="*/ 1238575 h 1689573"/>
                <a:gd name="connsiteX80" fmla="*/ 769267 w 917610"/>
                <a:gd name="connsiteY80" fmla="*/ 1294392 h 1689573"/>
                <a:gd name="connsiteX81" fmla="*/ 776800 w 917610"/>
                <a:gd name="connsiteY81" fmla="*/ 1294392 h 1689573"/>
                <a:gd name="connsiteX82" fmla="*/ 781594 w 917610"/>
                <a:gd name="connsiteY82" fmla="*/ 1238575 h 1689573"/>
                <a:gd name="connsiteX83" fmla="*/ 808647 w 917610"/>
                <a:gd name="connsiteY83" fmla="*/ 1235493 h 1689573"/>
                <a:gd name="connsiteX84" fmla="*/ 822344 w 917610"/>
                <a:gd name="connsiteY84" fmla="*/ 1294392 h 1689573"/>
                <a:gd name="connsiteX85" fmla="*/ 830905 w 917610"/>
                <a:gd name="connsiteY85" fmla="*/ 1294392 h 1689573"/>
                <a:gd name="connsiteX86" fmla="*/ 808647 w 917610"/>
                <a:gd name="connsiteY86" fmla="*/ 1235493 h 1689573"/>
                <a:gd name="connsiteX87" fmla="*/ 126442 w 917610"/>
                <a:gd name="connsiteY87" fmla="*/ 1099588 h 1689573"/>
                <a:gd name="connsiteX88" fmla="*/ 124920 w 917610"/>
                <a:gd name="connsiteY88" fmla="*/ 1115817 h 1689573"/>
                <a:gd name="connsiteX89" fmla="*/ 141150 w 917610"/>
                <a:gd name="connsiteY89" fmla="*/ 1117338 h 1689573"/>
                <a:gd name="connsiteX90" fmla="*/ 142671 w 917610"/>
                <a:gd name="connsiteY90" fmla="*/ 1101109 h 1689573"/>
                <a:gd name="connsiteX91" fmla="*/ 126442 w 917610"/>
                <a:gd name="connsiteY91" fmla="*/ 1099588 h 1689573"/>
                <a:gd name="connsiteX92" fmla="*/ 126442 w 917610"/>
                <a:gd name="connsiteY92" fmla="*/ 1013369 h 1689573"/>
                <a:gd name="connsiteX93" fmla="*/ 124920 w 917610"/>
                <a:gd name="connsiteY93" fmla="*/ 1029598 h 1689573"/>
                <a:gd name="connsiteX94" fmla="*/ 141150 w 917610"/>
                <a:gd name="connsiteY94" fmla="*/ 1031120 h 1689573"/>
                <a:gd name="connsiteX95" fmla="*/ 142671 w 917610"/>
                <a:gd name="connsiteY95" fmla="*/ 1014890 h 1689573"/>
                <a:gd name="connsiteX96" fmla="*/ 126442 w 917610"/>
                <a:gd name="connsiteY96" fmla="*/ 1013369 h 1689573"/>
                <a:gd name="connsiteX97" fmla="*/ 126442 w 917610"/>
                <a:gd name="connsiteY97" fmla="*/ 927151 h 1689573"/>
                <a:gd name="connsiteX98" fmla="*/ 124920 w 917610"/>
                <a:gd name="connsiteY98" fmla="*/ 943380 h 1689573"/>
                <a:gd name="connsiteX99" fmla="*/ 141150 w 917610"/>
                <a:gd name="connsiteY99" fmla="*/ 944901 h 1689573"/>
                <a:gd name="connsiteX100" fmla="*/ 142671 w 917610"/>
                <a:gd name="connsiteY100" fmla="*/ 928672 h 1689573"/>
                <a:gd name="connsiteX101" fmla="*/ 126442 w 917610"/>
                <a:gd name="connsiteY101" fmla="*/ 927151 h 1689573"/>
                <a:gd name="connsiteX102" fmla="*/ 757977 w 917610"/>
                <a:gd name="connsiteY102" fmla="*/ 916582 h 1689573"/>
                <a:gd name="connsiteX103" fmla="*/ 824388 w 917610"/>
                <a:gd name="connsiteY103" fmla="*/ 916582 h 1689573"/>
                <a:gd name="connsiteX104" fmla="*/ 830563 w 917610"/>
                <a:gd name="connsiteY104" fmla="*/ 1172827 h 1689573"/>
                <a:gd name="connsiteX105" fmla="*/ 806250 w 917610"/>
                <a:gd name="connsiteY105" fmla="*/ 1202277 h 1689573"/>
                <a:gd name="connsiteX106" fmla="*/ 841863 w 917610"/>
                <a:gd name="connsiteY106" fmla="*/ 1294734 h 1689573"/>
                <a:gd name="connsiteX107" fmla="*/ 843918 w 917610"/>
                <a:gd name="connsiteY107" fmla="*/ 1294734 h 1689573"/>
                <a:gd name="connsiteX108" fmla="*/ 848369 w 917610"/>
                <a:gd name="connsiteY108" fmla="*/ 1299186 h 1689573"/>
                <a:gd name="connsiteX109" fmla="*/ 848369 w 917610"/>
                <a:gd name="connsiteY109" fmla="*/ 1302268 h 1689573"/>
                <a:gd name="connsiteX110" fmla="*/ 845973 w 917610"/>
                <a:gd name="connsiteY110" fmla="*/ 1306377 h 1689573"/>
                <a:gd name="connsiteX111" fmla="*/ 898022 w 917610"/>
                <a:gd name="connsiteY111" fmla="*/ 1489238 h 1689573"/>
                <a:gd name="connsiteX112" fmla="*/ 852136 w 917610"/>
                <a:gd name="connsiteY112" fmla="*/ 1661483 h 1689573"/>
                <a:gd name="connsiteX113" fmla="*/ 795977 w 917610"/>
                <a:gd name="connsiteY113" fmla="*/ 1689563 h 1689573"/>
                <a:gd name="connsiteX114" fmla="*/ 794265 w 917610"/>
                <a:gd name="connsiteY114" fmla="*/ 1689563 h 1689573"/>
                <a:gd name="connsiteX115" fmla="*/ 737078 w 917610"/>
                <a:gd name="connsiteY115" fmla="*/ 1664907 h 1689573"/>
                <a:gd name="connsiteX116" fmla="*/ 686055 w 917610"/>
                <a:gd name="connsiteY116" fmla="*/ 1501908 h 1689573"/>
                <a:gd name="connsiteX117" fmla="*/ 737420 w 917610"/>
                <a:gd name="connsiteY117" fmla="*/ 1306719 h 1689573"/>
                <a:gd name="connsiteX118" fmla="*/ 733653 w 917610"/>
                <a:gd name="connsiteY118" fmla="*/ 1302268 h 1689573"/>
                <a:gd name="connsiteX119" fmla="*/ 733653 w 917610"/>
                <a:gd name="connsiteY119" fmla="*/ 1299186 h 1689573"/>
                <a:gd name="connsiteX120" fmla="*/ 738105 w 917610"/>
                <a:gd name="connsiteY120" fmla="*/ 1294734 h 1689573"/>
                <a:gd name="connsiteX121" fmla="*/ 741530 w 917610"/>
                <a:gd name="connsiteY121" fmla="*/ 1294734 h 1689573"/>
                <a:gd name="connsiteX122" fmla="*/ 775430 w 917610"/>
                <a:gd name="connsiteY122" fmla="*/ 1201934 h 1689573"/>
                <a:gd name="connsiteX123" fmla="*/ 751803 w 917610"/>
                <a:gd name="connsiteY123" fmla="*/ 1172827 h 1689573"/>
                <a:gd name="connsiteX124" fmla="*/ 418812 w 917610"/>
                <a:gd name="connsiteY124" fmla="*/ 916582 h 1689573"/>
                <a:gd name="connsiteX125" fmla="*/ 455816 w 917610"/>
                <a:gd name="connsiteY125" fmla="*/ 916582 h 1689573"/>
                <a:gd name="connsiteX126" fmla="*/ 496944 w 917610"/>
                <a:gd name="connsiteY126" fmla="*/ 916582 h 1689573"/>
                <a:gd name="connsiteX127" fmla="*/ 496944 w 917610"/>
                <a:gd name="connsiteY127" fmla="*/ 1122502 h 1689573"/>
                <a:gd name="connsiteX128" fmla="*/ 478737 w 917610"/>
                <a:gd name="connsiteY128" fmla="*/ 1122502 h 1689573"/>
                <a:gd name="connsiteX129" fmla="*/ 478737 w 917610"/>
                <a:gd name="connsiteY129" fmla="*/ 1321885 h 1689573"/>
                <a:gd name="connsiteX130" fmla="*/ 552432 w 917610"/>
                <a:gd name="connsiteY130" fmla="*/ 1321885 h 1689573"/>
                <a:gd name="connsiteX131" fmla="*/ 595782 w 917610"/>
                <a:gd name="connsiteY131" fmla="*/ 1365236 h 1689573"/>
                <a:gd name="connsiteX132" fmla="*/ 611546 w 917610"/>
                <a:gd name="connsiteY132" fmla="*/ 1594991 h 1689573"/>
                <a:gd name="connsiteX133" fmla="*/ 516964 w 917610"/>
                <a:gd name="connsiteY133" fmla="*/ 1689573 h 1689573"/>
                <a:gd name="connsiteX134" fmla="*/ 405436 w 917610"/>
                <a:gd name="connsiteY134" fmla="*/ 1689573 h 1689573"/>
                <a:gd name="connsiteX135" fmla="*/ 311248 w 917610"/>
                <a:gd name="connsiteY135" fmla="*/ 1594991 h 1689573"/>
                <a:gd name="connsiteX136" fmla="*/ 327012 w 917610"/>
                <a:gd name="connsiteY136" fmla="*/ 1365236 h 1689573"/>
                <a:gd name="connsiteX137" fmla="*/ 370362 w 917610"/>
                <a:gd name="connsiteY137" fmla="*/ 1321885 h 1689573"/>
                <a:gd name="connsiteX138" fmla="*/ 441298 w 917610"/>
                <a:gd name="connsiteY138" fmla="*/ 1321885 h 1689573"/>
                <a:gd name="connsiteX139" fmla="*/ 441298 w 917610"/>
                <a:gd name="connsiteY139" fmla="*/ 1122502 h 1689573"/>
                <a:gd name="connsiteX140" fmla="*/ 418812 w 917610"/>
                <a:gd name="connsiteY140" fmla="*/ 1122502 h 1689573"/>
                <a:gd name="connsiteX141" fmla="*/ 104326 w 917610"/>
                <a:gd name="connsiteY141" fmla="*/ 916582 h 1689573"/>
                <a:gd name="connsiteX142" fmla="*/ 167388 w 917610"/>
                <a:gd name="connsiteY142" fmla="*/ 916582 h 1689573"/>
                <a:gd name="connsiteX143" fmla="*/ 164986 w 917610"/>
                <a:gd name="connsiteY143" fmla="*/ 921571 h 1689573"/>
                <a:gd name="connsiteX144" fmla="*/ 162958 w 917610"/>
                <a:gd name="connsiteY144" fmla="*/ 1064593 h 1689573"/>
                <a:gd name="connsiteX145" fmla="*/ 155350 w 917610"/>
                <a:gd name="connsiteY145" fmla="*/ 1125960 h 1689573"/>
                <a:gd name="connsiteX146" fmla="*/ 188316 w 917610"/>
                <a:gd name="connsiteY146" fmla="*/ 1166534 h 1689573"/>
                <a:gd name="connsiteX147" fmla="*/ 235990 w 917610"/>
                <a:gd name="connsiteY147" fmla="*/ 1227901 h 1689573"/>
                <a:gd name="connsiteX148" fmla="*/ 199981 w 917610"/>
                <a:gd name="connsiteY148" fmla="*/ 1687394 h 1689573"/>
                <a:gd name="connsiteX149" fmla="*/ 180201 w 917610"/>
                <a:gd name="connsiteY149" fmla="*/ 1672687 h 1689573"/>
                <a:gd name="connsiteX150" fmla="*/ 119341 w 917610"/>
                <a:gd name="connsiteY150" fmla="*/ 1537780 h 1689573"/>
                <a:gd name="connsiteX151" fmla="*/ 113255 w 917610"/>
                <a:gd name="connsiteY151" fmla="*/ 1362300 h 1689573"/>
                <a:gd name="connsiteX152" fmla="*/ 109071 w 917610"/>
                <a:gd name="connsiteY152" fmla="*/ 1134645 h 1689573"/>
                <a:gd name="connsiteX153" fmla="*/ 421443 w 917610"/>
                <a:gd name="connsiteY153" fmla="*/ 0 h 1689573"/>
                <a:gd name="connsiteX154" fmla="*/ 539507 w 917610"/>
                <a:gd name="connsiteY154" fmla="*/ 36614 h 1689573"/>
                <a:gd name="connsiteX155" fmla="*/ 669527 w 917610"/>
                <a:gd name="connsiteY155" fmla="*/ 0 h 1689573"/>
                <a:gd name="connsiteX156" fmla="*/ 917610 w 917610"/>
                <a:gd name="connsiteY156" fmla="*/ 248083 h 1689573"/>
                <a:gd name="connsiteX157" fmla="*/ 688955 w 917610"/>
                <a:gd name="connsiteY157" fmla="*/ 496166 h 1689573"/>
                <a:gd name="connsiteX158" fmla="*/ 700639 w 917610"/>
                <a:gd name="connsiteY158" fmla="*/ 659196 h 1689573"/>
                <a:gd name="connsiteX159" fmla="*/ 455816 w 917610"/>
                <a:gd name="connsiteY159" fmla="*/ 659196 h 1689573"/>
                <a:gd name="connsiteX160" fmla="*/ 176932 w 917610"/>
                <a:gd name="connsiteY160" fmla="*/ 659196 h 1689573"/>
                <a:gd name="connsiteX161" fmla="*/ 190547 w 917610"/>
                <a:gd name="connsiteY161" fmla="*/ 446102 h 1689573"/>
                <a:gd name="connsiteX162" fmla="*/ 180084 w 917610"/>
                <a:gd name="connsiteY162" fmla="*/ 446102 h 1689573"/>
                <a:gd name="connsiteX163" fmla="*/ 0 w 917610"/>
                <a:gd name="connsiteY163" fmla="*/ 266017 h 1689573"/>
                <a:gd name="connsiteX164" fmla="*/ 180084 w 917610"/>
                <a:gd name="connsiteY164" fmla="*/ 85933 h 1689573"/>
                <a:gd name="connsiteX165" fmla="*/ 245095 w 917610"/>
                <a:gd name="connsiteY165" fmla="*/ 97888 h 1689573"/>
                <a:gd name="connsiteX166" fmla="*/ 421443 w 917610"/>
                <a:gd name="connsiteY166" fmla="*/ 0 h 16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10" h="1689573">
                  <a:moveTo>
                    <a:pt x="552038" y="1355777"/>
                  </a:moveTo>
                  <a:cubicBezTo>
                    <a:pt x="545733" y="1355777"/>
                    <a:pt x="540215" y="1360113"/>
                    <a:pt x="540215" y="1365630"/>
                  </a:cubicBezTo>
                  <a:lnTo>
                    <a:pt x="540215" y="1621001"/>
                  </a:lnTo>
                  <a:cubicBezTo>
                    <a:pt x="540215" y="1626518"/>
                    <a:pt x="545339" y="1630853"/>
                    <a:pt x="552038" y="1630853"/>
                  </a:cubicBezTo>
                  <a:cubicBezTo>
                    <a:pt x="558344" y="1630853"/>
                    <a:pt x="563861" y="1626518"/>
                    <a:pt x="563861" y="1621001"/>
                  </a:cubicBezTo>
                  <a:lnTo>
                    <a:pt x="563861" y="1365630"/>
                  </a:lnTo>
                  <a:cubicBezTo>
                    <a:pt x="563861" y="1360113"/>
                    <a:pt x="558738" y="1355777"/>
                    <a:pt x="552038" y="1355777"/>
                  </a:cubicBezTo>
                  <a:close/>
                  <a:moveTo>
                    <a:pt x="505930" y="1355777"/>
                  </a:moveTo>
                  <a:cubicBezTo>
                    <a:pt x="499624" y="1355777"/>
                    <a:pt x="494107" y="1360113"/>
                    <a:pt x="494107" y="1365630"/>
                  </a:cubicBezTo>
                  <a:lnTo>
                    <a:pt x="494107" y="1621001"/>
                  </a:lnTo>
                  <a:cubicBezTo>
                    <a:pt x="494107" y="1626518"/>
                    <a:pt x="499230" y="1630853"/>
                    <a:pt x="505930" y="1630853"/>
                  </a:cubicBezTo>
                  <a:cubicBezTo>
                    <a:pt x="512235" y="1630853"/>
                    <a:pt x="517752" y="1626518"/>
                    <a:pt x="517752" y="1621001"/>
                  </a:cubicBezTo>
                  <a:lnTo>
                    <a:pt x="517752" y="1365630"/>
                  </a:lnTo>
                  <a:cubicBezTo>
                    <a:pt x="517752" y="1360113"/>
                    <a:pt x="512629" y="1355777"/>
                    <a:pt x="505930" y="1355777"/>
                  </a:cubicBezTo>
                  <a:close/>
                  <a:moveTo>
                    <a:pt x="459821" y="1355777"/>
                  </a:moveTo>
                  <a:cubicBezTo>
                    <a:pt x="453515" y="1355777"/>
                    <a:pt x="447998" y="1360113"/>
                    <a:pt x="447998" y="1365630"/>
                  </a:cubicBezTo>
                  <a:lnTo>
                    <a:pt x="447998" y="1621001"/>
                  </a:lnTo>
                  <a:cubicBezTo>
                    <a:pt x="447998" y="1626518"/>
                    <a:pt x="453121" y="1630853"/>
                    <a:pt x="459821" y="1630853"/>
                  </a:cubicBezTo>
                  <a:cubicBezTo>
                    <a:pt x="466126" y="1630853"/>
                    <a:pt x="471643" y="1626518"/>
                    <a:pt x="471643" y="1621001"/>
                  </a:cubicBezTo>
                  <a:lnTo>
                    <a:pt x="471643" y="1365630"/>
                  </a:lnTo>
                  <a:cubicBezTo>
                    <a:pt x="471643" y="1360113"/>
                    <a:pt x="466521" y="1355777"/>
                    <a:pt x="459821" y="1355777"/>
                  </a:cubicBezTo>
                  <a:close/>
                  <a:moveTo>
                    <a:pt x="413712" y="1355777"/>
                  </a:moveTo>
                  <a:cubicBezTo>
                    <a:pt x="407407" y="1355777"/>
                    <a:pt x="401889" y="1360113"/>
                    <a:pt x="401889" y="1365630"/>
                  </a:cubicBezTo>
                  <a:lnTo>
                    <a:pt x="401889" y="1621001"/>
                  </a:lnTo>
                  <a:cubicBezTo>
                    <a:pt x="401889" y="1626518"/>
                    <a:pt x="407012" y="1630853"/>
                    <a:pt x="413712" y="1630853"/>
                  </a:cubicBezTo>
                  <a:cubicBezTo>
                    <a:pt x="420018" y="1630853"/>
                    <a:pt x="425535" y="1626518"/>
                    <a:pt x="425535" y="1621001"/>
                  </a:cubicBezTo>
                  <a:lnTo>
                    <a:pt x="425535" y="1365630"/>
                  </a:lnTo>
                  <a:cubicBezTo>
                    <a:pt x="425535" y="1360113"/>
                    <a:pt x="420412" y="1355777"/>
                    <a:pt x="413712" y="1355777"/>
                  </a:cubicBezTo>
                  <a:close/>
                  <a:moveTo>
                    <a:pt x="367603" y="1355777"/>
                  </a:moveTo>
                  <a:cubicBezTo>
                    <a:pt x="361298" y="1355777"/>
                    <a:pt x="355780" y="1360113"/>
                    <a:pt x="355780" y="1365630"/>
                  </a:cubicBezTo>
                  <a:lnTo>
                    <a:pt x="355780" y="1621001"/>
                  </a:lnTo>
                  <a:cubicBezTo>
                    <a:pt x="355780" y="1626518"/>
                    <a:pt x="360904" y="1630853"/>
                    <a:pt x="367603" y="1630853"/>
                  </a:cubicBezTo>
                  <a:cubicBezTo>
                    <a:pt x="373909" y="1630853"/>
                    <a:pt x="379426" y="1626518"/>
                    <a:pt x="379426" y="1621001"/>
                  </a:cubicBezTo>
                  <a:lnTo>
                    <a:pt x="379426" y="1365630"/>
                  </a:lnTo>
                  <a:cubicBezTo>
                    <a:pt x="379426" y="1360113"/>
                    <a:pt x="374303" y="1355777"/>
                    <a:pt x="367603" y="1355777"/>
                  </a:cubicBezTo>
                  <a:close/>
                  <a:moveTo>
                    <a:pt x="748720" y="1307062"/>
                  </a:moveTo>
                  <a:cubicBezTo>
                    <a:pt x="724408" y="1377261"/>
                    <a:pt x="697698" y="1463213"/>
                    <a:pt x="696670" y="1502251"/>
                  </a:cubicBezTo>
                  <a:cubicBezTo>
                    <a:pt x="695301" y="1552246"/>
                    <a:pt x="709683" y="1622445"/>
                    <a:pt x="744611" y="1657716"/>
                  </a:cubicBezTo>
                  <a:cubicBezTo>
                    <a:pt x="749748" y="1662853"/>
                    <a:pt x="755227" y="1666962"/>
                    <a:pt x="760706" y="1670386"/>
                  </a:cubicBezTo>
                  <a:cubicBezTo>
                    <a:pt x="732969" y="1637855"/>
                    <a:pt x="719614" y="1576559"/>
                    <a:pt x="725093" y="1504305"/>
                  </a:cubicBezTo>
                  <a:cubicBezTo>
                    <a:pt x="729202" y="1445748"/>
                    <a:pt x="743242" y="1369385"/>
                    <a:pt x="756254" y="1307062"/>
                  </a:cubicBezTo>
                  <a:close/>
                  <a:moveTo>
                    <a:pt x="825084" y="1306719"/>
                  </a:moveTo>
                  <a:cubicBezTo>
                    <a:pt x="840151" y="1375549"/>
                    <a:pt x="857273" y="1459104"/>
                    <a:pt x="861382" y="1502935"/>
                  </a:cubicBezTo>
                  <a:cubicBezTo>
                    <a:pt x="867888" y="1574847"/>
                    <a:pt x="846657" y="1642649"/>
                    <a:pt x="822344" y="1672441"/>
                  </a:cubicBezTo>
                  <a:cubicBezTo>
                    <a:pt x="830220" y="1668332"/>
                    <a:pt x="837754" y="1662511"/>
                    <a:pt x="844945" y="1654634"/>
                  </a:cubicBezTo>
                  <a:cubicBezTo>
                    <a:pt x="879873" y="1616281"/>
                    <a:pt x="893228" y="1542658"/>
                    <a:pt x="888435" y="1489923"/>
                  </a:cubicBezTo>
                  <a:cubicBezTo>
                    <a:pt x="885010" y="1449515"/>
                    <a:pt x="859327" y="1371782"/>
                    <a:pt x="835699" y="1306719"/>
                  </a:cubicBezTo>
                  <a:close/>
                  <a:moveTo>
                    <a:pt x="806935" y="1306719"/>
                  </a:moveTo>
                  <a:cubicBezTo>
                    <a:pt x="815496" y="1388219"/>
                    <a:pt x="825426" y="1489923"/>
                    <a:pt x="825084" y="1512866"/>
                  </a:cubicBezTo>
                  <a:cubicBezTo>
                    <a:pt x="824056" y="1603954"/>
                    <a:pt x="817892" y="1648128"/>
                    <a:pt x="811386" y="1669359"/>
                  </a:cubicBezTo>
                  <a:cubicBezTo>
                    <a:pt x="811386" y="1669359"/>
                    <a:pt x="811729" y="1669017"/>
                    <a:pt x="811729" y="1668674"/>
                  </a:cubicBezTo>
                  <a:cubicBezTo>
                    <a:pt x="835699" y="1642307"/>
                    <a:pt x="857615" y="1575532"/>
                    <a:pt x="851109" y="1503620"/>
                  </a:cubicBezTo>
                  <a:cubicBezTo>
                    <a:pt x="847000" y="1459788"/>
                    <a:pt x="829878" y="1375549"/>
                    <a:pt x="814468" y="1306719"/>
                  </a:cubicBezTo>
                  <a:close/>
                  <a:moveTo>
                    <a:pt x="796661" y="1306719"/>
                  </a:moveTo>
                  <a:lnTo>
                    <a:pt x="796661" y="1307062"/>
                  </a:lnTo>
                  <a:lnTo>
                    <a:pt x="785704" y="1307062"/>
                  </a:lnTo>
                  <a:cubicBezTo>
                    <a:pt x="778855" y="1384110"/>
                    <a:pt x="771321" y="1479992"/>
                    <a:pt x="770979" y="1513208"/>
                  </a:cubicBezTo>
                  <a:cubicBezTo>
                    <a:pt x="770637" y="1572792"/>
                    <a:pt x="777828" y="1663538"/>
                    <a:pt x="792552" y="1678263"/>
                  </a:cubicBezTo>
                  <a:cubicBezTo>
                    <a:pt x="793237" y="1678605"/>
                    <a:pt x="793922" y="1679290"/>
                    <a:pt x="794607" y="1679290"/>
                  </a:cubicBezTo>
                  <a:cubicBezTo>
                    <a:pt x="795634" y="1678947"/>
                    <a:pt x="812756" y="1672784"/>
                    <a:pt x="814811" y="1512866"/>
                  </a:cubicBezTo>
                  <a:cubicBezTo>
                    <a:pt x="815153" y="1490608"/>
                    <a:pt x="805223" y="1388219"/>
                    <a:pt x="796661" y="1306719"/>
                  </a:cubicBezTo>
                  <a:close/>
                  <a:moveTo>
                    <a:pt x="766870" y="1306719"/>
                  </a:moveTo>
                  <a:cubicBezTo>
                    <a:pt x="753857" y="1369043"/>
                    <a:pt x="739818" y="1446091"/>
                    <a:pt x="735366" y="1504990"/>
                  </a:cubicBezTo>
                  <a:cubicBezTo>
                    <a:pt x="729202" y="1588887"/>
                    <a:pt x="749405" y="1643334"/>
                    <a:pt x="770637" y="1665935"/>
                  </a:cubicBezTo>
                  <a:cubicBezTo>
                    <a:pt x="773034" y="1668674"/>
                    <a:pt x="775773" y="1670729"/>
                    <a:pt x="778170" y="1672784"/>
                  </a:cubicBezTo>
                  <a:cubicBezTo>
                    <a:pt x="763788" y="1636485"/>
                    <a:pt x="760706" y="1548479"/>
                    <a:pt x="761048" y="1512866"/>
                  </a:cubicBezTo>
                  <a:cubicBezTo>
                    <a:pt x="761391" y="1479650"/>
                    <a:pt x="768924" y="1383768"/>
                    <a:pt x="775773" y="1306719"/>
                  </a:cubicBezTo>
                  <a:close/>
                  <a:moveTo>
                    <a:pt x="768239" y="1251245"/>
                  </a:moveTo>
                  <a:cubicBezTo>
                    <a:pt x="763445" y="1264257"/>
                    <a:pt x="758309" y="1278640"/>
                    <a:pt x="752830" y="1294392"/>
                  </a:cubicBezTo>
                  <a:lnTo>
                    <a:pt x="758651" y="1294392"/>
                  </a:lnTo>
                  <a:cubicBezTo>
                    <a:pt x="762076" y="1278640"/>
                    <a:pt x="765500" y="1263915"/>
                    <a:pt x="768239" y="1251245"/>
                  </a:cubicBezTo>
                  <a:close/>
                  <a:moveTo>
                    <a:pt x="790840" y="1250903"/>
                  </a:moveTo>
                  <a:cubicBezTo>
                    <a:pt x="789813" y="1263915"/>
                    <a:pt x="788443" y="1278640"/>
                    <a:pt x="787073" y="1294392"/>
                  </a:cubicBezTo>
                  <a:lnTo>
                    <a:pt x="795292" y="1294392"/>
                  </a:lnTo>
                  <a:cubicBezTo>
                    <a:pt x="793922" y="1278640"/>
                    <a:pt x="792210" y="1263915"/>
                    <a:pt x="790840" y="1250903"/>
                  </a:cubicBezTo>
                  <a:close/>
                  <a:moveTo>
                    <a:pt x="800771" y="1245424"/>
                  </a:moveTo>
                  <a:cubicBezTo>
                    <a:pt x="802140" y="1259463"/>
                    <a:pt x="804195" y="1276243"/>
                    <a:pt x="805907" y="1294392"/>
                  </a:cubicBezTo>
                  <a:lnTo>
                    <a:pt x="812071" y="1294392"/>
                  </a:lnTo>
                  <a:cubicBezTo>
                    <a:pt x="807962" y="1276243"/>
                    <a:pt x="804195" y="1259806"/>
                    <a:pt x="800771" y="1245424"/>
                  </a:cubicBezTo>
                  <a:close/>
                  <a:moveTo>
                    <a:pt x="781594" y="1238575"/>
                  </a:moveTo>
                  <a:cubicBezTo>
                    <a:pt x="778170" y="1253984"/>
                    <a:pt x="773718" y="1273161"/>
                    <a:pt x="769267" y="1294392"/>
                  </a:cubicBezTo>
                  <a:lnTo>
                    <a:pt x="776800" y="1294392"/>
                  </a:lnTo>
                  <a:cubicBezTo>
                    <a:pt x="778513" y="1273503"/>
                    <a:pt x="780225" y="1253984"/>
                    <a:pt x="781594" y="1238575"/>
                  </a:cubicBezTo>
                  <a:close/>
                  <a:moveTo>
                    <a:pt x="808647" y="1235493"/>
                  </a:moveTo>
                  <a:cubicBezTo>
                    <a:pt x="812756" y="1251588"/>
                    <a:pt x="817208" y="1272134"/>
                    <a:pt x="822344" y="1294392"/>
                  </a:cubicBezTo>
                  <a:lnTo>
                    <a:pt x="830905" y="1294392"/>
                  </a:lnTo>
                  <a:cubicBezTo>
                    <a:pt x="822687" y="1272134"/>
                    <a:pt x="814811" y="1251588"/>
                    <a:pt x="808647" y="1235493"/>
                  </a:cubicBezTo>
                  <a:close/>
                  <a:moveTo>
                    <a:pt x="126442" y="1099588"/>
                  </a:moveTo>
                  <a:cubicBezTo>
                    <a:pt x="121370" y="1103645"/>
                    <a:pt x="120863" y="1111252"/>
                    <a:pt x="124920" y="1115817"/>
                  </a:cubicBezTo>
                  <a:cubicBezTo>
                    <a:pt x="128978" y="1120889"/>
                    <a:pt x="136078" y="1121395"/>
                    <a:pt x="141150" y="1117338"/>
                  </a:cubicBezTo>
                  <a:cubicBezTo>
                    <a:pt x="146221" y="1113281"/>
                    <a:pt x="146728" y="1106180"/>
                    <a:pt x="142671" y="1101109"/>
                  </a:cubicBezTo>
                  <a:cubicBezTo>
                    <a:pt x="138614" y="1096037"/>
                    <a:pt x="131513" y="1095530"/>
                    <a:pt x="126442" y="1099588"/>
                  </a:cubicBezTo>
                  <a:close/>
                  <a:moveTo>
                    <a:pt x="126442" y="1013369"/>
                  </a:moveTo>
                  <a:cubicBezTo>
                    <a:pt x="121370" y="1017426"/>
                    <a:pt x="120863" y="1025034"/>
                    <a:pt x="124920" y="1029598"/>
                  </a:cubicBezTo>
                  <a:cubicBezTo>
                    <a:pt x="128978" y="1034670"/>
                    <a:pt x="136078" y="1035177"/>
                    <a:pt x="141150" y="1031120"/>
                  </a:cubicBezTo>
                  <a:cubicBezTo>
                    <a:pt x="146221" y="1027062"/>
                    <a:pt x="146728" y="1019962"/>
                    <a:pt x="142671" y="1014890"/>
                  </a:cubicBezTo>
                  <a:cubicBezTo>
                    <a:pt x="138614" y="1009819"/>
                    <a:pt x="131513" y="1009312"/>
                    <a:pt x="126442" y="1013369"/>
                  </a:cubicBezTo>
                  <a:close/>
                  <a:moveTo>
                    <a:pt x="126442" y="927151"/>
                  </a:moveTo>
                  <a:cubicBezTo>
                    <a:pt x="121370" y="931208"/>
                    <a:pt x="120863" y="938815"/>
                    <a:pt x="124920" y="943380"/>
                  </a:cubicBezTo>
                  <a:cubicBezTo>
                    <a:pt x="128978" y="948452"/>
                    <a:pt x="136078" y="948959"/>
                    <a:pt x="141150" y="944901"/>
                  </a:cubicBezTo>
                  <a:cubicBezTo>
                    <a:pt x="146221" y="940844"/>
                    <a:pt x="146728" y="933744"/>
                    <a:pt x="142671" y="928672"/>
                  </a:cubicBezTo>
                  <a:cubicBezTo>
                    <a:pt x="138614" y="923600"/>
                    <a:pt x="131513" y="923093"/>
                    <a:pt x="126442" y="927151"/>
                  </a:cubicBezTo>
                  <a:close/>
                  <a:moveTo>
                    <a:pt x="757977" y="916582"/>
                  </a:moveTo>
                  <a:lnTo>
                    <a:pt x="824388" y="916582"/>
                  </a:lnTo>
                  <a:lnTo>
                    <a:pt x="830563" y="1172827"/>
                  </a:lnTo>
                  <a:cubicBezTo>
                    <a:pt x="830563" y="1185840"/>
                    <a:pt x="819262" y="1197140"/>
                    <a:pt x="806250" y="1202277"/>
                  </a:cubicBezTo>
                  <a:cubicBezTo>
                    <a:pt x="812071" y="1216659"/>
                    <a:pt x="826454" y="1252272"/>
                    <a:pt x="841863" y="1294734"/>
                  </a:cubicBezTo>
                  <a:lnTo>
                    <a:pt x="843918" y="1294734"/>
                  </a:lnTo>
                  <a:cubicBezTo>
                    <a:pt x="846315" y="1294734"/>
                    <a:pt x="848369" y="1296789"/>
                    <a:pt x="848369" y="1299186"/>
                  </a:cubicBezTo>
                  <a:lnTo>
                    <a:pt x="848369" y="1302268"/>
                  </a:lnTo>
                  <a:cubicBezTo>
                    <a:pt x="848369" y="1303980"/>
                    <a:pt x="847342" y="1305692"/>
                    <a:pt x="845973" y="1306377"/>
                  </a:cubicBezTo>
                  <a:cubicBezTo>
                    <a:pt x="869258" y="1371440"/>
                    <a:pt x="894256" y="1448146"/>
                    <a:pt x="898022" y="1489238"/>
                  </a:cubicBezTo>
                  <a:cubicBezTo>
                    <a:pt x="902816" y="1544028"/>
                    <a:pt x="888777" y="1621076"/>
                    <a:pt x="852136" y="1661483"/>
                  </a:cubicBezTo>
                  <a:cubicBezTo>
                    <a:pt x="836042" y="1679290"/>
                    <a:pt x="817208" y="1688878"/>
                    <a:pt x="795977" y="1689563"/>
                  </a:cubicBezTo>
                  <a:cubicBezTo>
                    <a:pt x="795292" y="1689563"/>
                    <a:pt x="794949" y="1689563"/>
                    <a:pt x="794265" y="1689563"/>
                  </a:cubicBezTo>
                  <a:cubicBezTo>
                    <a:pt x="772691" y="1689905"/>
                    <a:pt x="753515" y="1681687"/>
                    <a:pt x="737078" y="1664907"/>
                  </a:cubicBezTo>
                  <a:cubicBezTo>
                    <a:pt x="700437" y="1627239"/>
                    <a:pt x="685028" y="1553958"/>
                    <a:pt x="686055" y="1501908"/>
                  </a:cubicBezTo>
                  <a:cubicBezTo>
                    <a:pt x="687082" y="1461843"/>
                    <a:pt x="713450" y="1376919"/>
                    <a:pt x="737420" y="1306719"/>
                  </a:cubicBezTo>
                  <a:cubicBezTo>
                    <a:pt x="735366" y="1306377"/>
                    <a:pt x="733653" y="1304665"/>
                    <a:pt x="733653" y="1302268"/>
                  </a:cubicBezTo>
                  <a:lnTo>
                    <a:pt x="733653" y="1299186"/>
                  </a:lnTo>
                  <a:cubicBezTo>
                    <a:pt x="733653" y="1296789"/>
                    <a:pt x="735708" y="1294734"/>
                    <a:pt x="738105" y="1294734"/>
                  </a:cubicBezTo>
                  <a:lnTo>
                    <a:pt x="741530" y="1294734"/>
                  </a:lnTo>
                  <a:cubicBezTo>
                    <a:pt x="756939" y="1250560"/>
                    <a:pt x="770637" y="1214262"/>
                    <a:pt x="775430" y="1201934"/>
                  </a:cubicBezTo>
                  <a:cubicBezTo>
                    <a:pt x="762761" y="1196798"/>
                    <a:pt x="751803" y="1185497"/>
                    <a:pt x="751803" y="1172827"/>
                  </a:cubicBezTo>
                  <a:close/>
                  <a:moveTo>
                    <a:pt x="418812" y="916582"/>
                  </a:moveTo>
                  <a:lnTo>
                    <a:pt x="455816" y="916582"/>
                  </a:lnTo>
                  <a:lnTo>
                    <a:pt x="496944" y="916582"/>
                  </a:lnTo>
                  <a:lnTo>
                    <a:pt x="496944" y="1122502"/>
                  </a:lnTo>
                  <a:lnTo>
                    <a:pt x="478737" y="1122502"/>
                  </a:lnTo>
                  <a:lnTo>
                    <a:pt x="478737" y="1321885"/>
                  </a:lnTo>
                  <a:lnTo>
                    <a:pt x="552432" y="1321885"/>
                  </a:lnTo>
                  <a:cubicBezTo>
                    <a:pt x="576078" y="1321885"/>
                    <a:pt x="595782" y="1341196"/>
                    <a:pt x="595782" y="1365236"/>
                  </a:cubicBezTo>
                  <a:lnTo>
                    <a:pt x="611546" y="1594991"/>
                  </a:lnTo>
                  <a:cubicBezTo>
                    <a:pt x="617064" y="1675386"/>
                    <a:pt x="568984" y="1689573"/>
                    <a:pt x="516964" y="1689573"/>
                  </a:cubicBezTo>
                  <a:lnTo>
                    <a:pt x="405436" y="1689573"/>
                  </a:lnTo>
                  <a:cubicBezTo>
                    <a:pt x="353416" y="1689573"/>
                    <a:pt x="304549" y="1674598"/>
                    <a:pt x="311248" y="1594991"/>
                  </a:cubicBezTo>
                  <a:lnTo>
                    <a:pt x="327012" y="1365236"/>
                  </a:lnTo>
                  <a:cubicBezTo>
                    <a:pt x="327012" y="1341590"/>
                    <a:pt x="346322" y="1321885"/>
                    <a:pt x="370362" y="1321885"/>
                  </a:cubicBezTo>
                  <a:lnTo>
                    <a:pt x="441298" y="1321885"/>
                  </a:lnTo>
                  <a:lnTo>
                    <a:pt x="441298" y="1122502"/>
                  </a:lnTo>
                  <a:lnTo>
                    <a:pt x="418812" y="1122502"/>
                  </a:lnTo>
                  <a:close/>
                  <a:moveTo>
                    <a:pt x="104326" y="916582"/>
                  </a:moveTo>
                  <a:lnTo>
                    <a:pt x="167388" y="916582"/>
                  </a:lnTo>
                  <a:lnTo>
                    <a:pt x="164986" y="921571"/>
                  </a:lnTo>
                  <a:cubicBezTo>
                    <a:pt x="162450" y="971781"/>
                    <a:pt x="169551" y="1013876"/>
                    <a:pt x="162958" y="1064593"/>
                  </a:cubicBezTo>
                  <a:cubicBezTo>
                    <a:pt x="160422" y="1084879"/>
                    <a:pt x="158900" y="1105674"/>
                    <a:pt x="155350" y="1125960"/>
                  </a:cubicBezTo>
                  <a:cubicBezTo>
                    <a:pt x="150786" y="1149290"/>
                    <a:pt x="164986" y="1160955"/>
                    <a:pt x="188316" y="1166534"/>
                  </a:cubicBezTo>
                  <a:cubicBezTo>
                    <a:pt x="235990" y="1177691"/>
                    <a:pt x="235990" y="1178706"/>
                    <a:pt x="235990" y="1227901"/>
                  </a:cubicBezTo>
                  <a:cubicBezTo>
                    <a:pt x="235990" y="1373965"/>
                    <a:pt x="216718" y="1634142"/>
                    <a:pt x="199981" y="1687394"/>
                  </a:cubicBezTo>
                  <a:cubicBezTo>
                    <a:pt x="197445" y="1695509"/>
                    <a:pt x="185780" y="1678773"/>
                    <a:pt x="180201" y="1672687"/>
                  </a:cubicBezTo>
                  <a:cubicBezTo>
                    <a:pt x="145207" y="1634649"/>
                    <a:pt x="121370" y="1590018"/>
                    <a:pt x="119341" y="1537780"/>
                  </a:cubicBezTo>
                  <a:cubicBezTo>
                    <a:pt x="112748" y="1479456"/>
                    <a:pt x="114269" y="1421132"/>
                    <a:pt x="113255" y="1362300"/>
                  </a:cubicBezTo>
                  <a:cubicBezTo>
                    <a:pt x="112241" y="1284957"/>
                    <a:pt x="110719" y="1209770"/>
                    <a:pt x="109071" y="1134645"/>
                  </a:cubicBezTo>
                  <a:close/>
                  <a:moveTo>
                    <a:pt x="421443" y="0"/>
                  </a:moveTo>
                  <a:cubicBezTo>
                    <a:pt x="465530" y="0"/>
                    <a:pt x="505882" y="13450"/>
                    <a:pt x="539507" y="36614"/>
                  </a:cubicBezTo>
                  <a:cubicBezTo>
                    <a:pt x="577616" y="13450"/>
                    <a:pt x="621703" y="0"/>
                    <a:pt x="669527" y="0"/>
                  </a:cubicBezTo>
                  <a:cubicBezTo>
                    <a:pt x="806271" y="0"/>
                    <a:pt x="917610" y="111338"/>
                    <a:pt x="917610" y="248083"/>
                  </a:cubicBezTo>
                  <a:cubicBezTo>
                    <a:pt x="917610" y="378103"/>
                    <a:pt x="816732" y="484958"/>
                    <a:pt x="688955" y="496166"/>
                  </a:cubicBezTo>
                  <a:lnTo>
                    <a:pt x="700639" y="659196"/>
                  </a:lnTo>
                  <a:lnTo>
                    <a:pt x="455816" y="659196"/>
                  </a:lnTo>
                  <a:lnTo>
                    <a:pt x="176932" y="659196"/>
                  </a:lnTo>
                  <a:lnTo>
                    <a:pt x="190547" y="446102"/>
                  </a:lnTo>
                  <a:cubicBezTo>
                    <a:pt x="186810" y="446102"/>
                    <a:pt x="183821" y="446102"/>
                    <a:pt x="180084" y="446102"/>
                  </a:cubicBezTo>
                  <a:cubicBezTo>
                    <a:pt x="80702" y="446102"/>
                    <a:pt x="0" y="365400"/>
                    <a:pt x="0" y="266017"/>
                  </a:cubicBezTo>
                  <a:cubicBezTo>
                    <a:pt x="0" y="166635"/>
                    <a:pt x="80702" y="85933"/>
                    <a:pt x="180084" y="85933"/>
                  </a:cubicBezTo>
                  <a:cubicBezTo>
                    <a:pt x="202502" y="85933"/>
                    <a:pt x="224919" y="89669"/>
                    <a:pt x="245095" y="97888"/>
                  </a:cubicBezTo>
                  <a:cubicBezTo>
                    <a:pt x="282457" y="38857"/>
                    <a:pt x="347467" y="0"/>
                    <a:pt x="4214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8">
              <a:extLst>
                <a:ext uri="{FF2B5EF4-FFF2-40B4-BE49-F238E27FC236}">
                  <a16:creationId xmlns="" xmlns:a16="http://schemas.microsoft.com/office/drawing/2014/main" id="{682A4D53-5FF2-4D20-945D-303A995A5E75}"/>
                </a:ext>
              </a:extLst>
            </p:cNvPr>
            <p:cNvSpPr/>
            <p:nvPr/>
          </p:nvSpPr>
          <p:spPr>
            <a:xfrm flipH="1">
              <a:off x="1382292" y="3200668"/>
              <a:ext cx="1979584" cy="257386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02" y="1475508"/>
            <a:ext cx="6733735" cy="49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05492" y="957947"/>
            <a:ext cx="59140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SEARCHING &amp; PAGINATION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3B4361F-CF89-4A6A-9F56-462F9D1710DF}"/>
              </a:ext>
            </a:extLst>
          </p:cNvPr>
          <p:cNvGrpSpPr/>
          <p:nvPr/>
        </p:nvGrpSpPr>
        <p:grpSpPr>
          <a:xfrm>
            <a:off x="462368" y="454320"/>
            <a:ext cx="1241745" cy="1059828"/>
            <a:chOff x="1382292" y="2541472"/>
            <a:chExt cx="1979584" cy="1689573"/>
          </a:xfrm>
        </p:grpSpPr>
        <p:sp>
          <p:nvSpPr>
            <p:cNvPr id="10" name="Freeform: Shape 7">
              <a:extLst>
                <a:ext uri="{FF2B5EF4-FFF2-40B4-BE49-F238E27FC236}">
                  <a16:creationId xmlns="" xmlns:a16="http://schemas.microsoft.com/office/drawing/2014/main" id="{C8748289-9D94-44F3-9729-D53CF0934317}"/>
                </a:ext>
              </a:extLst>
            </p:cNvPr>
            <p:cNvSpPr/>
            <p:nvPr/>
          </p:nvSpPr>
          <p:spPr>
            <a:xfrm>
              <a:off x="1916268" y="2541472"/>
              <a:ext cx="917610" cy="1689573"/>
            </a:xfrm>
            <a:custGeom>
              <a:avLst/>
              <a:gdLst>
                <a:gd name="connsiteX0" fmla="*/ 552038 w 917610"/>
                <a:gd name="connsiteY0" fmla="*/ 1355777 h 1689573"/>
                <a:gd name="connsiteX1" fmla="*/ 540215 w 917610"/>
                <a:gd name="connsiteY1" fmla="*/ 1365630 h 1689573"/>
                <a:gd name="connsiteX2" fmla="*/ 540215 w 917610"/>
                <a:gd name="connsiteY2" fmla="*/ 1621001 h 1689573"/>
                <a:gd name="connsiteX3" fmla="*/ 552038 w 917610"/>
                <a:gd name="connsiteY3" fmla="*/ 1630853 h 1689573"/>
                <a:gd name="connsiteX4" fmla="*/ 563861 w 917610"/>
                <a:gd name="connsiteY4" fmla="*/ 1621001 h 1689573"/>
                <a:gd name="connsiteX5" fmla="*/ 563861 w 917610"/>
                <a:gd name="connsiteY5" fmla="*/ 1365630 h 1689573"/>
                <a:gd name="connsiteX6" fmla="*/ 552038 w 917610"/>
                <a:gd name="connsiteY6" fmla="*/ 1355777 h 1689573"/>
                <a:gd name="connsiteX7" fmla="*/ 505930 w 917610"/>
                <a:gd name="connsiteY7" fmla="*/ 1355777 h 1689573"/>
                <a:gd name="connsiteX8" fmla="*/ 494107 w 917610"/>
                <a:gd name="connsiteY8" fmla="*/ 1365630 h 1689573"/>
                <a:gd name="connsiteX9" fmla="*/ 494107 w 917610"/>
                <a:gd name="connsiteY9" fmla="*/ 1621001 h 1689573"/>
                <a:gd name="connsiteX10" fmla="*/ 505930 w 917610"/>
                <a:gd name="connsiteY10" fmla="*/ 1630853 h 1689573"/>
                <a:gd name="connsiteX11" fmla="*/ 517752 w 917610"/>
                <a:gd name="connsiteY11" fmla="*/ 1621001 h 1689573"/>
                <a:gd name="connsiteX12" fmla="*/ 517752 w 917610"/>
                <a:gd name="connsiteY12" fmla="*/ 1365630 h 1689573"/>
                <a:gd name="connsiteX13" fmla="*/ 505930 w 917610"/>
                <a:gd name="connsiteY13" fmla="*/ 1355777 h 1689573"/>
                <a:gd name="connsiteX14" fmla="*/ 459821 w 917610"/>
                <a:gd name="connsiteY14" fmla="*/ 1355777 h 1689573"/>
                <a:gd name="connsiteX15" fmla="*/ 447998 w 917610"/>
                <a:gd name="connsiteY15" fmla="*/ 1365630 h 1689573"/>
                <a:gd name="connsiteX16" fmla="*/ 447998 w 917610"/>
                <a:gd name="connsiteY16" fmla="*/ 1621001 h 1689573"/>
                <a:gd name="connsiteX17" fmla="*/ 459821 w 917610"/>
                <a:gd name="connsiteY17" fmla="*/ 1630853 h 1689573"/>
                <a:gd name="connsiteX18" fmla="*/ 471643 w 917610"/>
                <a:gd name="connsiteY18" fmla="*/ 1621001 h 1689573"/>
                <a:gd name="connsiteX19" fmla="*/ 471643 w 917610"/>
                <a:gd name="connsiteY19" fmla="*/ 1365630 h 1689573"/>
                <a:gd name="connsiteX20" fmla="*/ 459821 w 917610"/>
                <a:gd name="connsiteY20" fmla="*/ 1355777 h 1689573"/>
                <a:gd name="connsiteX21" fmla="*/ 413712 w 917610"/>
                <a:gd name="connsiteY21" fmla="*/ 1355777 h 1689573"/>
                <a:gd name="connsiteX22" fmla="*/ 401889 w 917610"/>
                <a:gd name="connsiteY22" fmla="*/ 1365630 h 1689573"/>
                <a:gd name="connsiteX23" fmla="*/ 401889 w 917610"/>
                <a:gd name="connsiteY23" fmla="*/ 1621001 h 1689573"/>
                <a:gd name="connsiteX24" fmla="*/ 413712 w 917610"/>
                <a:gd name="connsiteY24" fmla="*/ 1630853 h 1689573"/>
                <a:gd name="connsiteX25" fmla="*/ 425535 w 917610"/>
                <a:gd name="connsiteY25" fmla="*/ 1621001 h 1689573"/>
                <a:gd name="connsiteX26" fmla="*/ 425535 w 917610"/>
                <a:gd name="connsiteY26" fmla="*/ 1365630 h 1689573"/>
                <a:gd name="connsiteX27" fmla="*/ 413712 w 917610"/>
                <a:gd name="connsiteY27" fmla="*/ 1355777 h 1689573"/>
                <a:gd name="connsiteX28" fmla="*/ 367603 w 917610"/>
                <a:gd name="connsiteY28" fmla="*/ 1355777 h 1689573"/>
                <a:gd name="connsiteX29" fmla="*/ 355780 w 917610"/>
                <a:gd name="connsiteY29" fmla="*/ 1365630 h 1689573"/>
                <a:gd name="connsiteX30" fmla="*/ 355780 w 917610"/>
                <a:gd name="connsiteY30" fmla="*/ 1621001 h 1689573"/>
                <a:gd name="connsiteX31" fmla="*/ 367603 w 917610"/>
                <a:gd name="connsiteY31" fmla="*/ 1630853 h 1689573"/>
                <a:gd name="connsiteX32" fmla="*/ 379426 w 917610"/>
                <a:gd name="connsiteY32" fmla="*/ 1621001 h 1689573"/>
                <a:gd name="connsiteX33" fmla="*/ 379426 w 917610"/>
                <a:gd name="connsiteY33" fmla="*/ 1365630 h 1689573"/>
                <a:gd name="connsiteX34" fmla="*/ 367603 w 917610"/>
                <a:gd name="connsiteY34" fmla="*/ 1355777 h 1689573"/>
                <a:gd name="connsiteX35" fmla="*/ 748720 w 917610"/>
                <a:gd name="connsiteY35" fmla="*/ 1307062 h 1689573"/>
                <a:gd name="connsiteX36" fmla="*/ 696670 w 917610"/>
                <a:gd name="connsiteY36" fmla="*/ 1502251 h 1689573"/>
                <a:gd name="connsiteX37" fmla="*/ 744611 w 917610"/>
                <a:gd name="connsiteY37" fmla="*/ 1657716 h 1689573"/>
                <a:gd name="connsiteX38" fmla="*/ 760706 w 917610"/>
                <a:gd name="connsiteY38" fmla="*/ 1670386 h 1689573"/>
                <a:gd name="connsiteX39" fmla="*/ 725093 w 917610"/>
                <a:gd name="connsiteY39" fmla="*/ 1504305 h 1689573"/>
                <a:gd name="connsiteX40" fmla="*/ 756254 w 917610"/>
                <a:gd name="connsiteY40" fmla="*/ 1307062 h 1689573"/>
                <a:gd name="connsiteX41" fmla="*/ 825084 w 917610"/>
                <a:gd name="connsiteY41" fmla="*/ 1306719 h 1689573"/>
                <a:gd name="connsiteX42" fmla="*/ 861382 w 917610"/>
                <a:gd name="connsiteY42" fmla="*/ 1502935 h 1689573"/>
                <a:gd name="connsiteX43" fmla="*/ 822344 w 917610"/>
                <a:gd name="connsiteY43" fmla="*/ 1672441 h 1689573"/>
                <a:gd name="connsiteX44" fmla="*/ 844945 w 917610"/>
                <a:gd name="connsiteY44" fmla="*/ 1654634 h 1689573"/>
                <a:gd name="connsiteX45" fmla="*/ 888435 w 917610"/>
                <a:gd name="connsiteY45" fmla="*/ 1489923 h 1689573"/>
                <a:gd name="connsiteX46" fmla="*/ 835699 w 917610"/>
                <a:gd name="connsiteY46" fmla="*/ 1306719 h 1689573"/>
                <a:gd name="connsiteX47" fmla="*/ 806935 w 917610"/>
                <a:gd name="connsiteY47" fmla="*/ 1306719 h 1689573"/>
                <a:gd name="connsiteX48" fmla="*/ 825084 w 917610"/>
                <a:gd name="connsiteY48" fmla="*/ 1512866 h 1689573"/>
                <a:gd name="connsiteX49" fmla="*/ 811386 w 917610"/>
                <a:gd name="connsiteY49" fmla="*/ 1669359 h 1689573"/>
                <a:gd name="connsiteX50" fmla="*/ 811729 w 917610"/>
                <a:gd name="connsiteY50" fmla="*/ 1668674 h 1689573"/>
                <a:gd name="connsiteX51" fmla="*/ 851109 w 917610"/>
                <a:gd name="connsiteY51" fmla="*/ 1503620 h 1689573"/>
                <a:gd name="connsiteX52" fmla="*/ 814468 w 917610"/>
                <a:gd name="connsiteY52" fmla="*/ 1306719 h 1689573"/>
                <a:gd name="connsiteX53" fmla="*/ 796661 w 917610"/>
                <a:gd name="connsiteY53" fmla="*/ 1306719 h 1689573"/>
                <a:gd name="connsiteX54" fmla="*/ 796661 w 917610"/>
                <a:gd name="connsiteY54" fmla="*/ 1307062 h 1689573"/>
                <a:gd name="connsiteX55" fmla="*/ 785704 w 917610"/>
                <a:gd name="connsiteY55" fmla="*/ 1307062 h 1689573"/>
                <a:gd name="connsiteX56" fmla="*/ 770979 w 917610"/>
                <a:gd name="connsiteY56" fmla="*/ 1513208 h 1689573"/>
                <a:gd name="connsiteX57" fmla="*/ 792552 w 917610"/>
                <a:gd name="connsiteY57" fmla="*/ 1678263 h 1689573"/>
                <a:gd name="connsiteX58" fmla="*/ 794607 w 917610"/>
                <a:gd name="connsiteY58" fmla="*/ 1679290 h 1689573"/>
                <a:gd name="connsiteX59" fmla="*/ 814811 w 917610"/>
                <a:gd name="connsiteY59" fmla="*/ 1512866 h 1689573"/>
                <a:gd name="connsiteX60" fmla="*/ 796661 w 917610"/>
                <a:gd name="connsiteY60" fmla="*/ 1306719 h 1689573"/>
                <a:gd name="connsiteX61" fmla="*/ 766870 w 917610"/>
                <a:gd name="connsiteY61" fmla="*/ 1306719 h 1689573"/>
                <a:gd name="connsiteX62" fmla="*/ 735366 w 917610"/>
                <a:gd name="connsiteY62" fmla="*/ 1504990 h 1689573"/>
                <a:gd name="connsiteX63" fmla="*/ 770637 w 917610"/>
                <a:gd name="connsiteY63" fmla="*/ 1665935 h 1689573"/>
                <a:gd name="connsiteX64" fmla="*/ 778170 w 917610"/>
                <a:gd name="connsiteY64" fmla="*/ 1672784 h 1689573"/>
                <a:gd name="connsiteX65" fmla="*/ 761048 w 917610"/>
                <a:gd name="connsiteY65" fmla="*/ 1512866 h 1689573"/>
                <a:gd name="connsiteX66" fmla="*/ 775773 w 917610"/>
                <a:gd name="connsiteY66" fmla="*/ 1306719 h 1689573"/>
                <a:gd name="connsiteX67" fmla="*/ 768239 w 917610"/>
                <a:gd name="connsiteY67" fmla="*/ 1251245 h 1689573"/>
                <a:gd name="connsiteX68" fmla="*/ 752830 w 917610"/>
                <a:gd name="connsiteY68" fmla="*/ 1294392 h 1689573"/>
                <a:gd name="connsiteX69" fmla="*/ 758651 w 917610"/>
                <a:gd name="connsiteY69" fmla="*/ 1294392 h 1689573"/>
                <a:gd name="connsiteX70" fmla="*/ 768239 w 917610"/>
                <a:gd name="connsiteY70" fmla="*/ 1251245 h 1689573"/>
                <a:gd name="connsiteX71" fmla="*/ 790840 w 917610"/>
                <a:gd name="connsiteY71" fmla="*/ 1250903 h 1689573"/>
                <a:gd name="connsiteX72" fmla="*/ 787073 w 917610"/>
                <a:gd name="connsiteY72" fmla="*/ 1294392 h 1689573"/>
                <a:gd name="connsiteX73" fmla="*/ 795292 w 917610"/>
                <a:gd name="connsiteY73" fmla="*/ 1294392 h 1689573"/>
                <a:gd name="connsiteX74" fmla="*/ 790840 w 917610"/>
                <a:gd name="connsiteY74" fmla="*/ 1250903 h 1689573"/>
                <a:gd name="connsiteX75" fmla="*/ 800771 w 917610"/>
                <a:gd name="connsiteY75" fmla="*/ 1245424 h 1689573"/>
                <a:gd name="connsiteX76" fmla="*/ 805907 w 917610"/>
                <a:gd name="connsiteY76" fmla="*/ 1294392 h 1689573"/>
                <a:gd name="connsiteX77" fmla="*/ 812071 w 917610"/>
                <a:gd name="connsiteY77" fmla="*/ 1294392 h 1689573"/>
                <a:gd name="connsiteX78" fmla="*/ 800771 w 917610"/>
                <a:gd name="connsiteY78" fmla="*/ 1245424 h 1689573"/>
                <a:gd name="connsiteX79" fmla="*/ 781594 w 917610"/>
                <a:gd name="connsiteY79" fmla="*/ 1238575 h 1689573"/>
                <a:gd name="connsiteX80" fmla="*/ 769267 w 917610"/>
                <a:gd name="connsiteY80" fmla="*/ 1294392 h 1689573"/>
                <a:gd name="connsiteX81" fmla="*/ 776800 w 917610"/>
                <a:gd name="connsiteY81" fmla="*/ 1294392 h 1689573"/>
                <a:gd name="connsiteX82" fmla="*/ 781594 w 917610"/>
                <a:gd name="connsiteY82" fmla="*/ 1238575 h 1689573"/>
                <a:gd name="connsiteX83" fmla="*/ 808647 w 917610"/>
                <a:gd name="connsiteY83" fmla="*/ 1235493 h 1689573"/>
                <a:gd name="connsiteX84" fmla="*/ 822344 w 917610"/>
                <a:gd name="connsiteY84" fmla="*/ 1294392 h 1689573"/>
                <a:gd name="connsiteX85" fmla="*/ 830905 w 917610"/>
                <a:gd name="connsiteY85" fmla="*/ 1294392 h 1689573"/>
                <a:gd name="connsiteX86" fmla="*/ 808647 w 917610"/>
                <a:gd name="connsiteY86" fmla="*/ 1235493 h 1689573"/>
                <a:gd name="connsiteX87" fmla="*/ 126442 w 917610"/>
                <a:gd name="connsiteY87" fmla="*/ 1099588 h 1689573"/>
                <a:gd name="connsiteX88" fmla="*/ 124920 w 917610"/>
                <a:gd name="connsiteY88" fmla="*/ 1115817 h 1689573"/>
                <a:gd name="connsiteX89" fmla="*/ 141150 w 917610"/>
                <a:gd name="connsiteY89" fmla="*/ 1117338 h 1689573"/>
                <a:gd name="connsiteX90" fmla="*/ 142671 w 917610"/>
                <a:gd name="connsiteY90" fmla="*/ 1101109 h 1689573"/>
                <a:gd name="connsiteX91" fmla="*/ 126442 w 917610"/>
                <a:gd name="connsiteY91" fmla="*/ 1099588 h 1689573"/>
                <a:gd name="connsiteX92" fmla="*/ 126442 w 917610"/>
                <a:gd name="connsiteY92" fmla="*/ 1013369 h 1689573"/>
                <a:gd name="connsiteX93" fmla="*/ 124920 w 917610"/>
                <a:gd name="connsiteY93" fmla="*/ 1029598 h 1689573"/>
                <a:gd name="connsiteX94" fmla="*/ 141150 w 917610"/>
                <a:gd name="connsiteY94" fmla="*/ 1031120 h 1689573"/>
                <a:gd name="connsiteX95" fmla="*/ 142671 w 917610"/>
                <a:gd name="connsiteY95" fmla="*/ 1014890 h 1689573"/>
                <a:gd name="connsiteX96" fmla="*/ 126442 w 917610"/>
                <a:gd name="connsiteY96" fmla="*/ 1013369 h 1689573"/>
                <a:gd name="connsiteX97" fmla="*/ 126442 w 917610"/>
                <a:gd name="connsiteY97" fmla="*/ 927151 h 1689573"/>
                <a:gd name="connsiteX98" fmla="*/ 124920 w 917610"/>
                <a:gd name="connsiteY98" fmla="*/ 943380 h 1689573"/>
                <a:gd name="connsiteX99" fmla="*/ 141150 w 917610"/>
                <a:gd name="connsiteY99" fmla="*/ 944901 h 1689573"/>
                <a:gd name="connsiteX100" fmla="*/ 142671 w 917610"/>
                <a:gd name="connsiteY100" fmla="*/ 928672 h 1689573"/>
                <a:gd name="connsiteX101" fmla="*/ 126442 w 917610"/>
                <a:gd name="connsiteY101" fmla="*/ 927151 h 1689573"/>
                <a:gd name="connsiteX102" fmla="*/ 757977 w 917610"/>
                <a:gd name="connsiteY102" fmla="*/ 916582 h 1689573"/>
                <a:gd name="connsiteX103" fmla="*/ 824388 w 917610"/>
                <a:gd name="connsiteY103" fmla="*/ 916582 h 1689573"/>
                <a:gd name="connsiteX104" fmla="*/ 830563 w 917610"/>
                <a:gd name="connsiteY104" fmla="*/ 1172827 h 1689573"/>
                <a:gd name="connsiteX105" fmla="*/ 806250 w 917610"/>
                <a:gd name="connsiteY105" fmla="*/ 1202277 h 1689573"/>
                <a:gd name="connsiteX106" fmla="*/ 841863 w 917610"/>
                <a:gd name="connsiteY106" fmla="*/ 1294734 h 1689573"/>
                <a:gd name="connsiteX107" fmla="*/ 843918 w 917610"/>
                <a:gd name="connsiteY107" fmla="*/ 1294734 h 1689573"/>
                <a:gd name="connsiteX108" fmla="*/ 848369 w 917610"/>
                <a:gd name="connsiteY108" fmla="*/ 1299186 h 1689573"/>
                <a:gd name="connsiteX109" fmla="*/ 848369 w 917610"/>
                <a:gd name="connsiteY109" fmla="*/ 1302268 h 1689573"/>
                <a:gd name="connsiteX110" fmla="*/ 845973 w 917610"/>
                <a:gd name="connsiteY110" fmla="*/ 1306377 h 1689573"/>
                <a:gd name="connsiteX111" fmla="*/ 898022 w 917610"/>
                <a:gd name="connsiteY111" fmla="*/ 1489238 h 1689573"/>
                <a:gd name="connsiteX112" fmla="*/ 852136 w 917610"/>
                <a:gd name="connsiteY112" fmla="*/ 1661483 h 1689573"/>
                <a:gd name="connsiteX113" fmla="*/ 795977 w 917610"/>
                <a:gd name="connsiteY113" fmla="*/ 1689563 h 1689573"/>
                <a:gd name="connsiteX114" fmla="*/ 794265 w 917610"/>
                <a:gd name="connsiteY114" fmla="*/ 1689563 h 1689573"/>
                <a:gd name="connsiteX115" fmla="*/ 737078 w 917610"/>
                <a:gd name="connsiteY115" fmla="*/ 1664907 h 1689573"/>
                <a:gd name="connsiteX116" fmla="*/ 686055 w 917610"/>
                <a:gd name="connsiteY116" fmla="*/ 1501908 h 1689573"/>
                <a:gd name="connsiteX117" fmla="*/ 737420 w 917610"/>
                <a:gd name="connsiteY117" fmla="*/ 1306719 h 1689573"/>
                <a:gd name="connsiteX118" fmla="*/ 733653 w 917610"/>
                <a:gd name="connsiteY118" fmla="*/ 1302268 h 1689573"/>
                <a:gd name="connsiteX119" fmla="*/ 733653 w 917610"/>
                <a:gd name="connsiteY119" fmla="*/ 1299186 h 1689573"/>
                <a:gd name="connsiteX120" fmla="*/ 738105 w 917610"/>
                <a:gd name="connsiteY120" fmla="*/ 1294734 h 1689573"/>
                <a:gd name="connsiteX121" fmla="*/ 741530 w 917610"/>
                <a:gd name="connsiteY121" fmla="*/ 1294734 h 1689573"/>
                <a:gd name="connsiteX122" fmla="*/ 775430 w 917610"/>
                <a:gd name="connsiteY122" fmla="*/ 1201934 h 1689573"/>
                <a:gd name="connsiteX123" fmla="*/ 751803 w 917610"/>
                <a:gd name="connsiteY123" fmla="*/ 1172827 h 1689573"/>
                <a:gd name="connsiteX124" fmla="*/ 418812 w 917610"/>
                <a:gd name="connsiteY124" fmla="*/ 916582 h 1689573"/>
                <a:gd name="connsiteX125" fmla="*/ 455816 w 917610"/>
                <a:gd name="connsiteY125" fmla="*/ 916582 h 1689573"/>
                <a:gd name="connsiteX126" fmla="*/ 496944 w 917610"/>
                <a:gd name="connsiteY126" fmla="*/ 916582 h 1689573"/>
                <a:gd name="connsiteX127" fmla="*/ 496944 w 917610"/>
                <a:gd name="connsiteY127" fmla="*/ 1122502 h 1689573"/>
                <a:gd name="connsiteX128" fmla="*/ 478737 w 917610"/>
                <a:gd name="connsiteY128" fmla="*/ 1122502 h 1689573"/>
                <a:gd name="connsiteX129" fmla="*/ 478737 w 917610"/>
                <a:gd name="connsiteY129" fmla="*/ 1321885 h 1689573"/>
                <a:gd name="connsiteX130" fmla="*/ 552432 w 917610"/>
                <a:gd name="connsiteY130" fmla="*/ 1321885 h 1689573"/>
                <a:gd name="connsiteX131" fmla="*/ 595782 w 917610"/>
                <a:gd name="connsiteY131" fmla="*/ 1365236 h 1689573"/>
                <a:gd name="connsiteX132" fmla="*/ 611546 w 917610"/>
                <a:gd name="connsiteY132" fmla="*/ 1594991 h 1689573"/>
                <a:gd name="connsiteX133" fmla="*/ 516964 w 917610"/>
                <a:gd name="connsiteY133" fmla="*/ 1689573 h 1689573"/>
                <a:gd name="connsiteX134" fmla="*/ 405436 w 917610"/>
                <a:gd name="connsiteY134" fmla="*/ 1689573 h 1689573"/>
                <a:gd name="connsiteX135" fmla="*/ 311248 w 917610"/>
                <a:gd name="connsiteY135" fmla="*/ 1594991 h 1689573"/>
                <a:gd name="connsiteX136" fmla="*/ 327012 w 917610"/>
                <a:gd name="connsiteY136" fmla="*/ 1365236 h 1689573"/>
                <a:gd name="connsiteX137" fmla="*/ 370362 w 917610"/>
                <a:gd name="connsiteY137" fmla="*/ 1321885 h 1689573"/>
                <a:gd name="connsiteX138" fmla="*/ 441298 w 917610"/>
                <a:gd name="connsiteY138" fmla="*/ 1321885 h 1689573"/>
                <a:gd name="connsiteX139" fmla="*/ 441298 w 917610"/>
                <a:gd name="connsiteY139" fmla="*/ 1122502 h 1689573"/>
                <a:gd name="connsiteX140" fmla="*/ 418812 w 917610"/>
                <a:gd name="connsiteY140" fmla="*/ 1122502 h 1689573"/>
                <a:gd name="connsiteX141" fmla="*/ 104326 w 917610"/>
                <a:gd name="connsiteY141" fmla="*/ 916582 h 1689573"/>
                <a:gd name="connsiteX142" fmla="*/ 167388 w 917610"/>
                <a:gd name="connsiteY142" fmla="*/ 916582 h 1689573"/>
                <a:gd name="connsiteX143" fmla="*/ 164986 w 917610"/>
                <a:gd name="connsiteY143" fmla="*/ 921571 h 1689573"/>
                <a:gd name="connsiteX144" fmla="*/ 162958 w 917610"/>
                <a:gd name="connsiteY144" fmla="*/ 1064593 h 1689573"/>
                <a:gd name="connsiteX145" fmla="*/ 155350 w 917610"/>
                <a:gd name="connsiteY145" fmla="*/ 1125960 h 1689573"/>
                <a:gd name="connsiteX146" fmla="*/ 188316 w 917610"/>
                <a:gd name="connsiteY146" fmla="*/ 1166534 h 1689573"/>
                <a:gd name="connsiteX147" fmla="*/ 235990 w 917610"/>
                <a:gd name="connsiteY147" fmla="*/ 1227901 h 1689573"/>
                <a:gd name="connsiteX148" fmla="*/ 199981 w 917610"/>
                <a:gd name="connsiteY148" fmla="*/ 1687394 h 1689573"/>
                <a:gd name="connsiteX149" fmla="*/ 180201 w 917610"/>
                <a:gd name="connsiteY149" fmla="*/ 1672687 h 1689573"/>
                <a:gd name="connsiteX150" fmla="*/ 119341 w 917610"/>
                <a:gd name="connsiteY150" fmla="*/ 1537780 h 1689573"/>
                <a:gd name="connsiteX151" fmla="*/ 113255 w 917610"/>
                <a:gd name="connsiteY151" fmla="*/ 1362300 h 1689573"/>
                <a:gd name="connsiteX152" fmla="*/ 109071 w 917610"/>
                <a:gd name="connsiteY152" fmla="*/ 1134645 h 1689573"/>
                <a:gd name="connsiteX153" fmla="*/ 421443 w 917610"/>
                <a:gd name="connsiteY153" fmla="*/ 0 h 1689573"/>
                <a:gd name="connsiteX154" fmla="*/ 539507 w 917610"/>
                <a:gd name="connsiteY154" fmla="*/ 36614 h 1689573"/>
                <a:gd name="connsiteX155" fmla="*/ 669527 w 917610"/>
                <a:gd name="connsiteY155" fmla="*/ 0 h 1689573"/>
                <a:gd name="connsiteX156" fmla="*/ 917610 w 917610"/>
                <a:gd name="connsiteY156" fmla="*/ 248083 h 1689573"/>
                <a:gd name="connsiteX157" fmla="*/ 688955 w 917610"/>
                <a:gd name="connsiteY157" fmla="*/ 496166 h 1689573"/>
                <a:gd name="connsiteX158" fmla="*/ 700639 w 917610"/>
                <a:gd name="connsiteY158" fmla="*/ 659196 h 1689573"/>
                <a:gd name="connsiteX159" fmla="*/ 455816 w 917610"/>
                <a:gd name="connsiteY159" fmla="*/ 659196 h 1689573"/>
                <a:gd name="connsiteX160" fmla="*/ 176932 w 917610"/>
                <a:gd name="connsiteY160" fmla="*/ 659196 h 1689573"/>
                <a:gd name="connsiteX161" fmla="*/ 190547 w 917610"/>
                <a:gd name="connsiteY161" fmla="*/ 446102 h 1689573"/>
                <a:gd name="connsiteX162" fmla="*/ 180084 w 917610"/>
                <a:gd name="connsiteY162" fmla="*/ 446102 h 1689573"/>
                <a:gd name="connsiteX163" fmla="*/ 0 w 917610"/>
                <a:gd name="connsiteY163" fmla="*/ 266017 h 1689573"/>
                <a:gd name="connsiteX164" fmla="*/ 180084 w 917610"/>
                <a:gd name="connsiteY164" fmla="*/ 85933 h 1689573"/>
                <a:gd name="connsiteX165" fmla="*/ 245095 w 917610"/>
                <a:gd name="connsiteY165" fmla="*/ 97888 h 1689573"/>
                <a:gd name="connsiteX166" fmla="*/ 421443 w 917610"/>
                <a:gd name="connsiteY166" fmla="*/ 0 h 16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10" h="1689573">
                  <a:moveTo>
                    <a:pt x="552038" y="1355777"/>
                  </a:moveTo>
                  <a:cubicBezTo>
                    <a:pt x="545733" y="1355777"/>
                    <a:pt x="540215" y="1360113"/>
                    <a:pt x="540215" y="1365630"/>
                  </a:cubicBezTo>
                  <a:lnTo>
                    <a:pt x="540215" y="1621001"/>
                  </a:lnTo>
                  <a:cubicBezTo>
                    <a:pt x="540215" y="1626518"/>
                    <a:pt x="545339" y="1630853"/>
                    <a:pt x="552038" y="1630853"/>
                  </a:cubicBezTo>
                  <a:cubicBezTo>
                    <a:pt x="558344" y="1630853"/>
                    <a:pt x="563861" y="1626518"/>
                    <a:pt x="563861" y="1621001"/>
                  </a:cubicBezTo>
                  <a:lnTo>
                    <a:pt x="563861" y="1365630"/>
                  </a:lnTo>
                  <a:cubicBezTo>
                    <a:pt x="563861" y="1360113"/>
                    <a:pt x="558738" y="1355777"/>
                    <a:pt x="552038" y="1355777"/>
                  </a:cubicBezTo>
                  <a:close/>
                  <a:moveTo>
                    <a:pt x="505930" y="1355777"/>
                  </a:moveTo>
                  <a:cubicBezTo>
                    <a:pt x="499624" y="1355777"/>
                    <a:pt x="494107" y="1360113"/>
                    <a:pt x="494107" y="1365630"/>
                  </a:cubicBezTo>
                  <a:lnTo>
                    <a:pt x="494107" y="1621001"/>
                  </a:lnTo>
                  <a:cubicBezTo>
                    <a:pt x="494107" y="1626518"/>
                    <a:pt x="499230" y="1630853"/>
                    <a:pt x="505930" y="1630853"/>
                  </a:cubicBezTo>
                  <a:cubicBezTo>
                    <a:pt x="512235" y="1630853"/>
                    <a:pt x="517752" y="1626518"/>
                    <a:pt x="517752" y="1621001"/>
                  </a:cubicBezTo>
                  <a:lnTo>
                    <a:pt x="517752" y="1365630"/>
                  </a:lnTo>
                  <a:cubicBezTo>
                    <a:pt x="517752" y="1360113"/>
                    <a:pt x="512629" y="1355777"/>
                    <a:pt x="505930" y="1355777"/>
                  </a:cubicBezTo>
                  <a:close/>
                  <a:moveTo>
                    <a:pt x="459821" y="1355777"/>
                  </a:moveTo>
                  <a:cubicBezTo>
                    <a:pt x="453515" y="1355777"/>
                    <a:pt x="447998" y="1360113"/>
                    <a:pt x="447998" y="1365630"/>
                  </a:cubicBezTo>
                  <a:lnTo>
                    <a:pt x="447998" y="1621001"/>
                  </a:lnTo>
                  <a:cubicBezTo>
                    <a:pt x="447998" y="1626518"/>
                    <a:pt x="453121" y="1630853"/>
                    <a:pt x="459821" y="1630853"/>
                  </a:cubicBezTo>
                  <a:cubicBezTo>
                    <a:pt x="466126" y="1630853"/>
                    <a:pt x="471643" y="1626518"/>
                    <a:pt x="471643" y="1621001"/>
                  </a:cubicBezTo>
                  <a:lnTo>
                    <a:pt x="471643" y="1365630"/>
                  </a:lnTo>
                  <a:cubicBezTo>
                    <a:pt x="471643" y="1360113"/>
                    <a:pt x="466521" y="1355777"/>
                    <a:pt x="459821" y="1355777"/>
                  </a:cubicBezTo>
                  <a:close/>
                  <a:moveTo>
                    <a:pt x="413712" y="1355777"/>
                  </a:moveTo>
                  <a:cubicBezTo>
                    <a:pt x="407407" y="1355777"/>
                    <a:pt x="401889" y="1360113"/>
                    <a:pt x="401889" y="1365630"/>
                  </a:cubicBezTo>
                  <a:lnTo>
                    <a:pt x="401889" y="1621001"/>
                  </a:lnTo>
                  <a:cubicBezTo>
                    <a:pt x="401889" y="1626518"/>
                    <a:pt x="407012" y="1630853"/>
                    <a:pt x="413712" y="1630853"/>
                  </a:cubicBezTo>
                  <a:cubicBezTo>
                    <a:pt x="420018" y="1630853"/>
                    <a:pt x="425535" y="1626518"/>
                    <a:pt x="425535" y="1621001"/>
                  </a:cubicBezTo>
                  <a:lnTo>
                    <a:pt x="425535" y="1365630"/>
                  </a:lnTo>
                  <a:cubicBezTo>
                    <a:pt x="425535" y="1360113"/>
                    <a:pt x="420412" y="1355777"/>
                    <a:pt x="413712" y="1355777"/>
                  </a:cubicBezTo>
                  <a:close/>
                  <a:moveTo>
                    <a:pt x="367603" y="1355777"/>
                  </a:moveTo>
                  <a:cubicBezTo>
                    <a:pt x="361298" y="1355777"/>
                    <a:pt x="355780" y="1360113"/>
                    <a:pt x="355780" y="1365630"/>
                  </a:cubicBezTo>
                  <a:lnTo>
                    <a:pt x="355780" y="1621001"/>
                  </a:lnTo>
                  <a:cubicBezTo>
                    <a:pt x="355780" y="1626518"/>
                    <a:pt x="360904" y="1630853"/>
                    <a:pt x="367603" y="1630853"/>
                  </a:cubicBezTo>
                  <a:cubicBezTo>
                    <a:pt x="373909" y="1630853"/>
                    <a:pt x="379426" y="1626518"/>
                    <a:pt x="379426" y="1621001"/>
                  </a:cubicBezTo>
                  <a:lnTo>
                    <a:pt x="379426" y="1365630"/>
                  </a:lnTo>
                  <a:cubicBezTo>
                    <a:pt x="379426" y="1360113"/>
                    <a:pt x="374303" y="1355777"/>
                    <a:pt x="367603" y="1355777"/>
                  </a:cubicBezTo>
                  <a:close/>
                  <a:moveTo>
                    <a:pt x="748720" y="1307062"/>
                  </a:moveTo>
                  <a:cubicBezTo>
                    <a:pt x="724408" y="1377261"/>
                    <a:pt x="697698" y="1463213"/>
                    <a:pt x="696670" y="1502251"/>
                  </a:cubicBezTo>
                  <a:cubicBezTo>
                    <a:pt x="695301" y="1552246"/>
                    <a:pt x="709683" y="1622445"/>
                    <a:pt x="744611" y="1657716"/>
                  </a:cubicBezTo>
                  <a:cubicBezTo>
                    <a:pt x="749748" y="1662853"/>
                    <a:pt x="755227" y="1666962"/>
                    <a:pt x="760706" y="1670386"/>
                  </a:cubicBezTo>
                  <a:cubicBezTo>
                    <a:pt x="732969" y="1637855"/>
                    <a:pt x="719614" y="1576559"/>
                    <a:pt x="725093" y="1504305"/>
                  </a:cubicBezTo>
                  <a:cubicBezTo>
                    <a:pt x="729202" y="1445748"/>
                    <a:pt x="743242" y="1369385"/>
                    <a:pt x="756254" y="1307062"/>
                  </a:cubicBezTo>
                  <a:close/>
                  <a:moveTo>
                    <a:pt x="825084" y="1306719"/>
                  </a:moveTo>
                  <a:cubicBezTo>
                    <a:pt x="840151" y="1375549"/>
                    <a:pt x="857273" y="1459104"/>
                    <a:pt x="861382" y="1502935"/>
                  </a:cubicBezTo>
                  <a:cubicBezTo>
                    <a:pt x="867888" y="1574847"/>
                    <a:pt x="846657" y="1642649"/>
                    <a:pt x="822344" y="1672441"/>
                  </a:cubicBezTo>
                  <a:cubicBezTo>
                    <a:pt x="830220" y="1668332"/>
                    <a:pt x="837754" y="1662511"/>
                    <a:pt x="844945" y="1654634"/>
                  </a:cubicBezTo>
                  <a:cubicBezTo>
                    <a:pt x="879873" y="1616281"/>
                    <a:pt x="893228" y="1542658"/>
                    <a:pt x="888435" y="1489923"/>
                  </a:cubicBezTo>
                  <a:cubicBezTo>
                    <a:pt x="885010" y="1449515"/>
                    <a:pt x="859327" y="1371782"/>
                    <a:pt x="835699" y="1306719"/>
                  </a:cubicBezTo>
                  <a:close/>
                  <a:moveTo>
                    <a:pt x="806935" y="1306719"/>
                  </a:moveTo>
                  <a:cubicBezTo>
                    <a:pt x="815496" y="1388219"/>
                    <a:pt x="825426" y="1489923"/>
                    <a:pt x="825084" y="1512866"/>
                  </a:cubicBezTo>
                  <a:cubicBezTo>
                    <a:pt x="824056" y="1603954"/>
                    <a:pt x="817892" y="1648128"/>
                    <a:pt x="811386" y="1669359"/>
                  </a:cubicBezTo>
                  <a:cubicBezTo>
                    <a:pt x="811386" y="1669359"/>
                    <a:pt x="811729" y="1669017"/>
                    <a:pt x="811729" y="1668674"/>
                  </a:cubicBezTo>
                  <a:cubicBezTo>
                    <a:pt x="835699" y="1642307"/>
                    <a:pt x="857615" y="1575532"/>
                    <a:pt x="851109" y="1503620"/>
                  </a:cubicBezTo>
                  <a:cubicBezTo>
                    <a:pt x="847000" y="1459788"/>
                    <a:pt x="829878" y="1375549"/>
                    <a:pt x="814468" y="1306719"/>
                  </a:cubicBezTo>
                  <a:close/>
                  <a:moveTo>
                    <a:pt x="796661" y="1306719"/>
                  </a:moveTo>
                  <a:lnTo>
                    <a:pt x="796661" y="1307062"/>
                  </a:lnTo>
                  <a:lnTo>
                    <a:pt x="785704" y="1307062"/>
                  </a:lnTo>
                  <a:cubicBezTo>
                    <a:pt x="778855" y="1384110"/>
                    <a:pt x="771321" y="1479992"/>
                    <a:pt x="770979" y="1513208"/>
                  </a:cubicBezTo>
                  <a:cubicBezTo>
                    <a:pt x="770637" y="1572792"/>
                    <a:pt x="777828" y="1663538"/>
                    <a:pt x="792552" y="1678263"/>
                  </a:cubicBezTo>
                  <a:cubicBezTo>
                    <a:pt x="793237" y="1678605"/>
                    <a:pt x="793922" y="1679290"/>
                    <a:pt x="794607" y="1679290"/>
                  </a:cubicBezTo>
                  <a:cubicBezTo>
                    <a:pt x="795634" y="1678947"/>
                    <a:pt x="812756" y="1672784"/>
                    <a:pt x="814811" y="1512866"/>
                  </a:cubicBezTo>
                  <a:cubicBezTo>
                    <a:pt x="815153" y="1490608"/>
                    <a:pt x="805223" y="1388219"/>
                    <a:pt x="796661" y="1306719"/>
                  </a:cubicBezTo>
                  <a:close/>
                  <a:moveTo>
                    <a:pt x="766870" y="1306719"/>
                  </a:moveTo>
                  <a:cubicBezTo>
                    <a:pt x="753857" y="1369043"/>
                    <a:pt x="739818" y="1446091"/>
                    <a:pt x="735366" y="1504990"/>
                  </a:cubicBezTo>
                  <a:cubicBezTo>
                    <a:pt x="729202" y="1588887"/>
                    <a:pt x="749405" y="1643334"/>
                    <a:pt x="770637" y="1665935"/>
                  </a:cubicBezTo>
                  <a:cubicBezTo>
                    <a:pt x="773034" y="1668674"/>
                    <a:pt x="775773" y="1670729"/>
                    <a:pt x="778170" y="1672784"/>
                  </a:cubicBezTo>
                  <a:cubicBezTo>
                    <a:pt x="763788" y="1636485"/>
                    <a:pt x="760706" y="1548479"/>
                    <a:pt x="761048" y="1512866"/>
                  </a:cubicBezTo>
                  <a:cubicBezTo>
                    <a:pt x="761391" y="1479650"/>
                    <a:pt x="768924" y="1383768"/>
                    <a:pt x="775773" y="1306719"/>
                  </a:cubicBezTo>
                  <a:close/>
                  <a:moveTo>
                    <a:pt x="768239" y="1251245"/>
                  </a:moveTo>
                  <a:cubicBezTo>
                    <a:pt x="763445" y="1264257"/>
                    <a:pt x="758309" y="1278640"/>
                    <a:pt x="752830" y="1294392"/>
                  </a:cubicBezTo>
                  <a:lnTo>
                    <a:pt x="758651" y="1294392"/>
                  </a:lnTo>
                  <a:cubicBezTo>
                    <a:pt x="762076" y="1278640"/>
                    <a:pt x="765500" y="1263915"/>
                    <a:pt x="768239" y="1251245"/>
                  </a:cubicBezTo>
                  <a:close/>
                  <a:moveTo>
                    <a:pt x="790840" y="1250903"/>
                  </a:moveTo>
                  <a:cubicBezTo>
                    <a:pt x="789813" y="1263915"/>
                    <a:pt x="788443" y="1278640"/>
                    <a:pt x="787073" y="1294392"/>
                  </a:cubicBezTo>
                  <a:lnTo>
                    <a:pt x="795292" y="1294392"/>
                  </a:lnTo>
                  <a:cubicBezTo>
                    <a:pt x="793922" y="1278640"/>
                    <a:pt x="792210" y="1263915"/>
                    <a:pt x="790840" y="1250903"/>
                  </a:cubicBezTo>
                  <a:close/>
                  <a:moveTo>
                    <a:pt x="800771" y="1245424"/>
                  </a:moveTo>
                  <a:cubicBezTo>
                    <a:pt x="802140" y="1259463"/>
                    <a:pt x="804195" y="1276243"/>
                    <a:pt x="805907" y="1294392"/>
                  </a:cubicBezTo>
                  <a:lnTo>
                    <a:pt x="812071" y="1294392"/>
                  </a:lnTo>
                  <a:cubicBezTo>
                    <a:pt x="807962" y="1276243"/>
                    <a:pt x="804195" y="1259806"/>
                    <a:pt x="800771" y="1245424"/>
                  </a:cubicBezTo>
                  <a:close/>
                  <a:moveTo>
                    <a:pt x="781594" y="1238575"/>
                  </a:moveTo>
                  <a:cubicBezTo>
                    <a:pt x="778170" y="1253984"/>
                    <a:pt x="773718" y="1273161"/>
                    <a:pt x="769267" y="1294392"/>
                  </a:cubicBezTo>
                  <a:lnTo>
                    <a:pt x="776800" y="1294392"/>
                  </a:lnTo>
                  <a:cubicBezTo>
                    <a:pt x="778513" y="1273503"/>
                    <a:pt x="780225" y="1253984"/>
                    <a:pt x="781594" y="1238575"/>
                  </a:cubicBezTo>
                  <a:close/>
                  <a:moveTo>
                    <a:pt x="808647" y="1235493"/>
                  </a:moveTo>
                  <a:cubicBezTo>
                    <a:pt x="812756" y="1251588"/>
                    <a:pt x="817208" y="1272134"/>
                    <a:pt x="822344" y="1294392"/>
                  </a:cubicBezTo>
                  <a:lnTo>
                    <a:pt x="830905" y="1294392"/>
                  </a:lnTo>
                  <a:cubicBezTo>
                    <a:pt x="822687" y="1272134"/>
                    <a:pt x="814811" y="1251588"/>
                    <a:pt x="808647" y="1235493"/>
                  </a:cubicBezTo>
                  <a:close/>
                  <a:moveTo>
                    <a:pt x="126442" y="1099588"/>
                  </a:moveTo>
                  <a:cubicBezTo>
                    <a:pt x="121370" y="1103645"/>
                    <a:pt x="120863" y="1111252"/>
                    <a:pt x="124920" y="1115817"/>
                  </a:cubicBezTo>
                  <a:cubicBezTo>
                    <a:pt x="128978" y="1120889"/>
                    <a:pt x="136078" y="1121395"/>
                    <a:pt x="141150" y="1117338"/>
                  </a:cubicBezTo>
                  <a:cubicBezTo>
                    <a:pt x="146221" y="1113281"/>
                    <a:pt x="146728" y="1106180"/>
                    <a:pt x="142671" y="1101109"/>
                  </a:cubicBezTo>
                  <a:cubicBezTo>
                    <a:pt x="138614" y="1096037"/>
                    <a:pt x="131513" y="1095530"/>
                    <a:pt x="126442" y="1099588"/>
                  </a:cubicBezTo>
                  <a:close/>
                  <a:moveTo>
                    <a:pt x="126442" y="1013369"/>
                  </a:moveTo>
                  <a:cubicBezTo>
                    <a:pt x="121370" y="1017426"/>
                    <a:pt x="120863" y="1025034"/>
                    <a:pt x="124920" y="1029598"/>
                  </a:cubicBezTo>
                  <a:cubicBezTo>
                    <a:pt x="128978" y="1034670"/>
                    <a:pt x="136078" y="1035177"/>
                    <a:pt x="141150" y="1031120"/>
                  </a:cubicBezTo>
                  <a:cubicBezTo>
                    <a:pt x="146221" y="1027062"/>
                    <a:pt x="146728" y="1019962"/>
                    <a:pt x="142671" y="1014890"/>
                  </a:cubicBezTo>
                  <a:cubicBezTo>
                    <a:pt x="138614" y="1009819"/>
                    <a:pt x="131513" y="1009312"/>
                    <a:pt x="126442" y="1013369"/>
                  </a:cubicBezTo>
                  <a:close/>
                  <a:moveTo>
                    <a:pt x="126442" y="927151"/>
                  </a:moveTo>
                  <a:cubicBezTo>
                    <a:pt x="121370" y="931208"/>
                    <a:pt x="120863" y="938815"/>
                    <a:pt x="124920" y="943380"/>
                  </a:cubicBezTo>
                  <a:cubicBezTo>
                    <a:pt x="128978" y="948452"/>
                    <a:pt x="136078" y="948959"/>
                    <a:pt x="141150" y="944901"/>
                  </a:cubicBezTo>
                  <a:cubicBezTo>
                    <a:pt x="146221" y="940844"/>
                    <a:pt x="146728" y="933744"/>
                    <a:pt x="142671" y="928672"/>
                  </a:cubicBezTo>
                  <a:cubicBezTo>
                    <a:pt x="138614" y="923600"/>
                    <a:pt x="131513" y="923093"/>
                    <a:pt x="126442" y="927151"/>
                  </a:cubicBezTo>
                  <a:close/>
                  <a:moveTo>
                    <a:pt x="757977" y="916582"/>
                  </a:moveTo>
                  <a:lnTo>
                    <a:pt x="824388" y="916582"/>
                  </a:lnTo>
                  <a:lnTo>
                    <a:pt x="830563" y="1172827"/>
                  </a:lnTo>
                  <a:cubicBezTo>
                    <a:pt x="830563" y="1185840"/>
                    <a:pt x="819262" y="1197140"/>
                    <a:pt x="806250" y="1202277"/>
                  </a:cubicBezTo>
                  <a:cubicBezTo>
                    <a:pt x="812071" y="1216659"/>
                    <a:pt x="826454" y="1252272"/>
                    <a:pt x="841863" y="1294734"/>
                  </a:cubicBezTo>
                  <a:lnTo>
                    <a:pt x="843918" y="1294734"/>
                  </a:lnTo>
                  <a:cubicBezTo>
                    <a:pt x="846315" y="1294734"/>
                    <a:pt x="848369" y="1296789"/>
                    <a:pt x="848369" y="1299186"/>
                  </a:cubicBezTo>
                  <a:lnTo>
                    <a:pt x="848369" y="1302268"/>
                  </a:lnTo>
                  <a:cubicBezTo>
                    <a:pt x="848369" y="1303980"/>
                    <a:pt x="847342" y="1305692"/>
                    <a:pt x="845973" y="1306377"/>
                  </a:cubicBezTo>
                  <a:cubicBezTo>
                    <a:pt x="869258" y="1371440"/>
                    <a:pt x="894256" y="1448146"/>
                    <a:pt x="898022" y="1489238"/>
                  </a:cubicBezTo>
                  <a:cubicBezTo>
                    <a:pt x="902816" y="1544028"/>
                    <a:pt x="888777" y="1621076"/>
                    <a:pt x="852136" y="1661483"/>
                  </a:cubicBezTo>
                  <a:cubicBezTo>
                    <a:pt x="836042" y="1679290"/>
                    <a:pt x="817208" y="1688878"/>
                    <a:pt x="795977" y="1689563"/>
                  </a:cubicBezTo>
                  <a:cubicBezTo>
                    <a:pt x="795292" y="1689563"/>
                    <a:pt x="794949" y="1689563"/>
                    <a:pt x="794265" y="1689563"/>
                  </a:cubicBezTo>
                  <a:cubicBezTo>
                    <a:pt x="772691" y="1689905"/>
                    <a:pt x="753515" y="1681687"/>
                    <a:pt x="737078" y="1664907"/>
                  </a:cubicBezTo>
                  <a:cubicBezTo>
                    <a:pt x="700437" y="1627239"/>
                    <a:pt x="685028" y="1553958"/>
                    <a:pt x="686055" y="1501908"/>
                  </a:cubicBezTo>
                  <a:cubicBezTo>
                    <a:pt x="687082" y="1461843"/>
                    <a:pt x="713450" y="1376919"/>
                    <a:pt x="737420" y="1306719"/>
                  </a:cubicBezTo>
                  <a:cubicBezTo>
                    <a:pt x="735366" y="1306377"/>
                    <a:pt x="733653" y="1304665"/>
                    <a:pt x="733653" y="1302268"/>
                  </a:cubicBezTo>
                  <a:lnTo>
                    <a:pt x="733653" y="1299186"/>
                  </a:lnTo>
                  <a:cubicBezTo>
                    <a:pt x="733653" y="1296789"/>
                    <a:pt x="735708" y="1294734"/>
                    <a:pt x="738105" y="1294734"/>
                  </a:cubicBezTo>
                  <a:lnTo>
                    <a:pt x="741530" y="1294734"/>
                  </a:lnTo>
                  <a:cubicBezTo>
                    <a:pt x="756939" y="1250560"/>
                    <a:pt x="770637" y="1214262"/>
                    <a:pt x="775430" y="1201934"/>
                  </a:cubicBezTo>
                  <a:cubicBezTo>
                    <a:pt x="762761" y="1196798"/>
                    <a:pt x="751803" y="1185497"/>
                    <a:pt x="751803" y="1172827"/>
                  </a:cubicBezTo>
                  <a:close/>
                  <a:moveTo>
                    <a:pt x="418812" y="916582"/>
                  </a:moveTo>
                  <a:lnTo>
                    <a:pt x="455816" y="916582"/>
                  </a:lnTo>
                  <a:lnTo>
                    <a:pt x="496944" y="916582"/>
                  </a:lnTo>
                  <a:lnTo>
                    <a:pt x="496944" y="1122502"/>
                  </a:lnTo>
                  <a:lnTo>
                    <a:pt x="478737" y="1122502"/>
                  </a:lnTo>
                  <a:lnTo>
                    <a:pt x="478737" y="1321885"/>
                  </a:lnTo>
                  <a:lnTo>
                    <a:pt x="552432" y="1321885"/>
                  </a:lnTo>
                  <a:cubicBezTo>
                    <a:pt x="576078" y="1321885"/>
                    <a:pt x="595782" y="1341196"/>
                    <a:pt x="595782" y="1365236"/>
                  </a:cubicBezTo>
                  <a:lnTo>
                    <a:pt x="611546" y="1594991"/>
                  </a:lnTo>
                  <a:cubicBezTo>
                    <a:pt x="617064" y="1675386"/>
                    <a:pt x="568984" y="1689573"/>
                    <a:pt x="516964" y="1689573"/>
                  </a:cubicBezTo>
                  <a:lnTo>
                    <a:pt x="405436" y="1689573"/>
                  </a:lnTo>
                  <a:cubicBezTo>
                    <a:pt x="353416" y="1689573"/>
                    <a:pt x="304549" y="1674598"/>
                    <a:pt x="311248" y="1594991"/>
                  </a:cubicBezTo>
                  <a:lnTo>
                    <a:pt x="327012" y="1365236"/>
                  </a:lnTo>
                  <a:cubicBezTo>
                    <a:pt x="327012" y="1341590"/>
                    <a:pt x="346322" y="1321885"/>
                    <a:pt x="370362" y="1321885"/>
                  </a:cubicBezTo>
                  <a:lnTo>
                    <a:pt x="441298" y="1321885"/>
                  </a:lnTo>
                  <a:lnTo>
                    <a:pt x="441298" y="1122502"/>
                  </a:lnTo>
                  <a:lnTo>
                    <a:pt x="418812" y="1122502"/>
                  </a:lnTo>
                  <a:close/>
                  <a:moveTo>
                    <a:pt x="104326" y="916582"/>
                  </a:moveTo>
                  <a:lnTo>
                    <a:pt x="167388" y="916582"/>
                  </a:lnTo>
                  <a:lnTo>
                    <a:pt x="164986" y="921571"/>
                  </a:lnTo>
                  <a:cubicBezTo>
                    <a:pt x="162450" y="971781"/>
                    <a:pt x="169551" y="1013876"/>
                    <a:pt x="162958" y="1064593"/>
                  </a:cubicBezTo>
                  <a:cubicBezTo>
                    <a:pt x="160422" y="1084879"/>
                    <a:pt x="158900" y="1105674"/>
                    <a:pt x="155350" y="1125960"/>
                  </a:cubicBezTo>
                  <a:cubicBezTo>
                    <a:pt x="150786" y="1149290"/>
                    <a:pt x="164986" y="1160955"/>
                    <a:pt x="188316" y="1166534"/>
                  </a:cubicBezTo>
                  <a:cubicBezTo>
                    <a:pt x="235990" y="1177691"/>
                    <a:pt x="235990" y="1178706"/>
                    <a:pt x="235990" y="1227901"/>
                  </a:cubicBezTo>
                  <a:cubicBezTo>
                    <a:pt x="235990" y="1373965"/>
                    <a:pt x="216718" y="1634142"/>
                    <a:pt x="199981" y="1687394"/>
                  </a:cubicBezTo>
                  <a:cubicBezTo>
                    <a:pt x="197445" y="1695509"/>
                    <a:pt x="185780" y="1678773"/>
                    <a:pt x="180201" y="1672687"/>
                  </a:cubicBezTo>
                  <a:cubicBezTo>
                    <a:pt x="145207" y="1634649"/>
                    <a:pt x="121370" y="1590018"/>
                    <a:pt x="119341" y="1537780"/>
                  </a:cubicBezTo>
                  <a:cubicBezTo>
                    <a:pt x="112748" y="1479456"/>
                    <a:pt x="114269" y="1421132"/>
                    <a:pt x="113255" y="1362300"/>
                  </a:cubicBezTo>
                  <a:cubicBezTo>
                    <a:pt x="112241" y="1284957"/>
                    <a:pt x="110719" y="1209770"/>
                    <a:pt x="109071" y="1134645"/>
                  </a:cubicBezTo>
                  <a:close/>
                  <a:moveTo>
                    <a:pt x="421443" y="0"/>
                  </a:moveTo>
                  <a:cubicBezTo>
                    <a:pt x="465530" y="0"/>
                    <a:pt x="505882" y="13450"/>
                    <a:pt x="539507" y="36614"/>
                  </a:cubicBezTo>
                  <a:cubicBezTo>
                    <a:pt x="577616" y="13450"/>
                    <a:pt x="621703" y="0"/>
                    <a:pt x="669527" y="0"/>
                  </a:cubicBezTo>
                  <a:cubicBezTo>
                    <a:pt x="806271" y="0"/>
                    <a:pt x="917610" y="111338"/>
                    <a:pt x="917610" y="248083"/>
                  </a:cubicBezTo>
                  <a:cubicBezTo>
                    <a:pt x="917610" y="378103"/>
                    <a:pt x="816732" y="484958"/>
                    <a:pt x="688955" y="496166"/>
                  </a:cubicBezTo>
                  <a:lnTo>
                    <a:pt x="700639" y="659196"/>
                  </a:lnTo>
                  <a:lnTo>
                    <a:pt x="455816" y="659196"/>
                  </a:lnTo>
                  <a:lnTo>
                    <a:pt x="176932" y="659196"/>
                  </a:lnTo>
                  <a:lnTo>
                    <a:pt x="190547" y="446102"/>
                  </a:lnTo>
                  <a:cubicBezTo>
                    <a:pt x="186810" y="446102"/>
                    <a:pt x="183821" y="446102"/>
                    <a:pt x="180084" y="446102"/>
                  </a:cubicBezTo>
                  <a:cubicBezTo>
                    <a:pt x="80702" y="446102"/>
                    <a:pt x="0" y="365400"/>
                    <a:pt x="0" y="266017"/>
                  </a:cubicBezTo>
                  <a:cubicBezTo>
                    <a:pt x="0" y="166635"/>
                    <a:pt x="80702" y="85933"/>
                    <a:pt x="180084" y="85933"/>
                  </a:cubicBezTo>
                  <a:cubicBezTo>
                    <a:pt x="202502" y="85933"/>
                    <a:pt x="224919" y="89669"/>
                    <a:pt x="245095" y="97888"/>
                  </a:cubicBezTo>
                  <a:cubicBezTo>
                    <a:pt x="282457" y="38857"/>
                    <a:pt x="347467" y="0"/>
                    <a:pt x="4214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8">
              <a:extLst>
                <a:ext uri="{FF2B5EF4-FFF2-40B4-BE49-F238E27FC236}">
                  <a16:creationId xmlns="" xmlns:a16="http://schemas.microsoft.com/office/drawing/2014/main" id="{682A4D53-5FF2-4D20-945D-303A995A5E75}"/>
                </a:ext>
              </a:extLst>
            </p:cNvPr>
            <p:cNvSpPr/>
            <p:nvPr/>
          </p:nvSpPr>
          <p:spPr>
            <a:xfrm flipH="1">
              <a:off x="1382292" y="3200668"/>
              <a:ext cx="1979584" cy="257386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2" y="2311953"/>
            <a:ext cx="5209371" cy="3749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24" y="2311953"/>
            <a:ext cx="5672466" cy="3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05492" y="957947"/>
            <a:ext cx="59140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SEARCHING &amp; PAGINATION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31500" y="214793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3B4361F-CF89-4A6A-9F56-462F9D1710DF}"/>
              </a:ext>
            </a:extLst>
          </p:cNvPr>
          <p:cNvGrpSpPr/>
          <p:nvPr/>
        </p:nvGrpSpPr>
        <p:grpSpPr>
          <a:xfrm>
            <a:off x="462368" y="454320"/>
            <a:ext cx="1241745" cy="1059828"/>
            <a:chOff x="1382292" y="2541472"/>
            <a:chExt cx="1979584" cy="1689573"/>
          </a:xfrm>
        </p:grpSpPr>
        <p:sp>
          <p:nvSpPr>
            <p:cNvPr id="10" name="Freeform: Shape 7">
              <a:extLst>
                <a:ext uri="{FF2B5EF4-FFF2-40B4-BE49-F238E27FC236}">
                  <a16:creationId xmlns="" xmlns:a16="http://schemas.microsoft.com/office/drawing/2014/main" id="{C8748289-9D94-44F3-9729-D53CF0934317}"/>
                </a:ext>
              </a:extLst>
            </p:cNvPr>
            <p:cNvSpPr/>
            <p:nvPr/>
          </p:nvSpPr>
          <p:spPr>
            <a:xfrm>
              <a:off x="1916268" y="2541472"/>
              <a:ext cx="917610" cy="1689573"/>
            </a:xfrm>
            <a:custGeom>
              <a:avLst/>
              <a:gdLst>
                <a:gd name="connsiteX0" fmla="*/ 552038 w 917610"/>
                <a:gd name="connsiteY0" fmla="*/ 1355777 h 1689573"/>
                <a:gd name="connsiteX1" fmla="*/ 540215 w 917610"/>
                <a:gd name="connsiteY1" fmla="*/ 1365630 h 1689573"/>
                <a:gd name="connsiteX2" fmla="*/ 540215 w 917610"/>
                <a:gd name="connsiteY2" fmla="*/ 1621001 h 1689573"/>
                <a:gd name="connsiteX3" fmla="*/ 552038 w 917610"/>
                <a:gd name="connsiteY3" fmla="*/ 1630853 h 1689573"/>
                <a:gd name="connsiteX4" fmla="*/ 563861 w 917610"/>
                <a:gd name="connsiteY4" fmla="*/ 1621001 h 1689573"/>
                <a:gd name="connsiteX5" fmla="*/ 563861 w 917610"/>
                <a:gd name="connsiteY5" fmla="*/ 1365630 h 1689573"/>
                <a:gd name="connsiteX6" fmla="*/ 552038 w 917610"/>
                <a:gd name="connsiteY6" fmla="*/ 1355777 h 1689573"/>
                <a:gd name="connsiteX7" fmla="*/ 505930 w 917610"/>
                <a:gd name="connsiteY7" fmla="*/ 1355777 h 1689573"/>
                <a:gd name="connsiteX8" fmla="*/ 494107 w 917610"/>
                <a:gd name="connsiteY8" fmla="*/ 1365630 h 1689573"/>
                <a:gd name="connsiteX9" fmla="*/ 494107 w 917610"/>
                <a:gd name="connsiteY9" fmla="*/ 1621001 h 1689573"/>
                <a:gd name="connsiteX10" fmla="*/ 505930 w 917610"/>
                <a:gd name="connsiteY10" fmla="*/ 1630853 h 1689573"/>
                <a:gd name="connsiteX11" fmla="*/ 517752 w 917610"/>
                <a:gd name="connsiteY11" fmla="*/ 1621001 h 1689573"/>
                <a:gd name="connsiteX12" fmla="*/ 517752 w 917610"/>
                <a:gd name="connsiteY12" fmla="*/ 1365630 h 1689573"/>
                <a:gd name="connsiteX13" fmla="*/ 505930 w 917610"/>
                <a:gd name="connsiteY13" fmla="*/ 1355777 h 1689573"/>
                <a:gd name="connsiteX14" fmla="*/ 459821 w 917610"/>
                <a:gd name="connsiteY14" fmla="*/ 1355777 h 1689573"/>
                <a:gd name="connsiteX15" fmla="*/ 447998 w 917610"/>
                <a:gd name="connsiteY15" fmla="*/ 1365630 h 1689573"/>
                <a:gd name="connsiteX16" fmla="*/ 447998 w 917610"/>
                <a:gd name="connsiteY16" fmla="*/ 1621001 h 1689573"/>
                <a:gd name="connsiteX17" fmla="*/ 459821 w 917610"/>
                <a:gd name="connsiteY17" fmla="*/ 1630853 h 1689573"/>
                <a:gd name="connsiteX18" fmla="*/ 471643 w 917610"/>
                <a:gd name="connsiteY18" fmla="*/ 1621001 h 1689573"/>
                <a:gd name="connsiteX19" fmla="*/ 471643 w 917610"/>
                <a:gd name="connsiteY19" fmla="*/ 1365630 h 1689573"/>
                <a:gd name="connsiteX20" fmla="*/ 459821 w 917610"/>
                <a:gd name="connsiteY20" fmla="*/ 1355777 h 1689573"/>
                <a:gd name="connsiteX21" fmla="*/ 413712 w 917610"/>
                <a:gd name="connsiteY21" fmla="*/ 1355777 h 1689573"/>
                <a:gd name="connsiteX22" fmla="*/ 401889 w 917610"/>
                <a:gd name="connsiteY22" fmla="*/ 1365630 h 1689573"/>
                <a:gd name="connsiteX23" fmla="*/ 401889 w 917610"/>
                <a:gd name="connsiteY23" fmla="*/ 1621001 h 1689573"/>
                <a:gd name="connsiteX24" fmla="*/ 413712 w 917610"/>
                <a:gd name="connsiteY24" fmla="*/ 1630853 h 1689573"/>
                <a:gd name="connsiteX25" fmla="*/ 425535 w 917610"/>
                <a:gd name="connsiteY25" fmla="*/ 1621001 h 1689573"/>
                <a:gd name="connsiteX26" fmla="*/ 425535 w 917610"/>
                <a:gd name="connsiteY26" fmla="*/ 1365630 h 1689573"/>
                <a:gd name="connsiteX27" fmla="*/ 413712 w 917610"/>
                <a:gd name="connsiteY27" fmla="*/ 1355777 h 1689573"/>
                <a:gd name="connsiteX28" fmla="*/ 367603 w 917610"/>
                <a:gd name="connsiteY28" fmla="*/ 1355777 h 1689573"/>
                <a:gd name="connsiteX29" fmla="*/ 355780 w 917610"/>
                <a:gd name="connsiteY29" fmla="*/ 1365630 h 1689573"/>
                <a:gd name="connsiteX30" fmla="*/ 355780 w 917610"/>
                <a:gd name="connsiteY30" fmla="*/ 1621001 h 1689573"/>
                <a:gd name="connsiteX31" fmla="*/ 367603 w 917610"/>
                <a:gd name="connsiteY31" fmla="*/ 1630853 h 1689573"/>
                <a:gd name="connsiteX32" fmla="*/ 379426 w 917610"/>
                <a:gd name="connsiteY32" fmla="*/ 1621001 h 1689573"/>
                <a:gd name="connsiteX33" fmla="*/ 379426 w 917610"/>
                <a:gd name="connsiteY33" fmla="*/ 1365630 h 1689573"/>
                <a:gd name="connsiteX34" fmla="*/ 367603 w 917610"/>
                <a:gd name="connsiteY34" fmla="*/ 1355777 h 1689573"/>
                <a:gd name="connsiteX35" fmla="*/ 748720 w 917610"/>
                <a:gd name="connsiteY35" fmla="*/ 1307062 h 1689573"/>
                <a:gd name="connsiteX36" fmla="*/ 696670 w 917610"/>
                <a:gd name="connsiteY36" fmla="*/ 1502251 h 1689573"/>
                <a:gd name="connsiteX37" fmla="*/ 744611 w 917610"/>
                <a:gd name="connsiteY37" fmla="*/ 1657716 h 1689573"/>
                <a:gd name="connsiteX38" fmla="*/ 760706 w 917610"/>
                <a:gd name="connsiteY38" fmla="*/ 1670386 h 1689573"/>
                <a:gd name="connsiteX39" fmla="*/ 725093 w 917610"/>
                <a:gd name="connsiteY39" fmla="*/ 1504305 h 1689573"/>
                <a:gd name="connsiteX40" fmla="*/ 756254 w 917610"/>
                <a:gd name="connsiteY40" fmla="*/ 1307062 h 1689573"/>
                <a:gd name="connsiteX41" fmla="*/ 825084 w 917610"/>
                <a:gd name="connsiteY41" fmla="*/ 1306719 h 1689573"/>
                <a:gd name="connsiteX42" fmla="*/ 861382 w 917610"/>
                <a:gd name="connsiteY42" fmla="*/ 1502935 h 1689573"/>
                <a:gd name="connsiteX43" fmla="*/ 822344 w 917610"/>
                <a:gd name="connsiteY43" fmla="*/ 1672441 h 1689573"/>
                <a:gd name="connsiteX44" fmla="*/ 844945 w 917610"/>
                <a:gd name="connsiteY44" fmla="*/ 1654634 h 1689573"/>
                <a:gd name="connsiteX45" fmla="*/ 888435 w 917610"/>
                <a:gd name="connsiteY45" fmla="*/ 1489923 h 1689573"/>
                <a:gd name="connsiteX46" fmla="*/ 835699 w 917610"/>
                <a:gd name="connsiteY46" fmla="*/ 1306719 h 1689573"/>
                <a:gd name="connsiteX47" fmla="*/ 806935 w 917610"/>
                <a:gd name="connsiteY47" fmla="*/ 1306719 h 1689573"/>
                <a:gd name="connsiteX48" fmla="*/ 825084 w 917610"/>
                <a:gd name="connsiteY48" fmla="*/ 1512866 h 1689573"/>
                <a:gd name="connsiteX49" fmla="*/ 811386 w 917610"/>
                <a:gd name="connsiteY49" fmla="*/ 1669359 h 1689573"/>
                <a:gd name="connsiteX50" fmla="*/ 811729 w 917610"/>
                <a:gd name="connsiteY50" fmla="*/ 1668674 h 1689573"/>
                <a:gd name="connsiteX51" fmla="*/ 851109 w 917610"/>
                <a:gd name="connsiteY51" fmla="*/ 1503620 h 1689573"/>
                <a:gd name="connsiteX52" fmla="*/ 814468 w 917610"/>
                <a:gd name="connsiteY52" fmla="*/ 1306719 h 1689573"/>
                <a:gd name="connsiteX53" fmla="*/ 796661 w 917610"/>
                <a:gd name="connsiteY53" fmla="*/ 1306719 h 1689573"/>
                <a:gd name="connsiteX54" fmla="*/ 796661 w 917610"/>
                <a:gd name="connsiteY54" fmla="*/ 1307062 h 1689573"/>
                <a:gd name="connsiteX55" fmla="*/ 785704 w 917610"/>
                <a:gd name="connsiteY55" fmla="*/ 1307062 h 1689573"/>
                <a:gd name="connsiteX56" fmla="*/ 770979 w 917610"/>
                <a:gd name="connsiteY56" fmla="*/ 1513208 h 1689573"/>
                <a:gd name="connsiteX57" fmla="*/ 792552 w 917610"/>
                <a:gd name="connsiteY57" fmla="*/ 1678263 h 1689573"/>
                <a:gd name="connsiteX58" fmla="*/ 794607 w 917610"/>
                <a:gd name="connsiteY58" fmla="*/ 1679290 h 1689573"/>
                <a:gd name="connsiteX59" fmla="*/ 814811 w 917610"/>
                <a:gd name="connsiteY59" fmla="*/ 1512866 h 1689573"/>
                <a:gd name="connsiteX60" fmla="*/ 796661 w 917610"/>
                <a:gd name="connsiteY60" fmla="*/ 1306719 h 1689573"/>
                <a:gd name="connsiteX61" fmla="*/ 766870 w 917610"/>
                <a:gd name="connsiteY61" fmla="*/ 1306719 h 1689573"/>
                <a:gd name="connsiteX62" fmla="*/ 735366 w 917610"/>
                <a:gd name="connsiteY62" fmla="*/ 1504990 h 1689573"/>
                <a:gd name="connsiteX63" fmla="*/ 770637 w 917610"/>
                <a:gd name="connsiteY63" fmla="*/ 1665935 h 1689573"/>
                <a:gd name="connsiteX64" fmla="*/ 778170 w 917610"/>
                <a:gd name="connsiteY64" fmla="*/ 1672784 h 1689573"/>
                <a:gd name="connsiteX65" fmla="*/ 761048 w 917610"/>
                <a:gd name="connsiteY65" fmla="*/ 1512866 h 1689573"/>
                <a:gd name="connsiteX66" fmla="*/ 775773 w 917610"/>
                <a:gd name="connsiteY66" fmla="*/ 1306719 h 1689573"/>
                <a:gd name="connsiteX67" fmla="*/ 768239 w 917610"/>
                <a:gd name="connsiteY67" fmla="*/ 1251245 h 1689573"/>
                <a:gd name="connsiteX68" fmla="*/ 752830 w 917610"/>
                <a:gd name="connsiteY68" fmla="*/ 1294392 h 1689573"/>
                <a:gd name="connsiteX69" fmla="*/ 758651 w 917610"/>
                <a:gd name="connsiteY69" fmla="*/ 1294392 h 1689573"/>
                <a:gd name="connsiteX70" fmla="*/ 768239 w 917610"/>
                <a:gd name="connsiteY70" fmla="*/ 1251245 h 1689573"/>
                <a:gd name="connsiteX71" fmla="*/ 790840 w 917610"/>
                <a:gd name="connsiteY71" fmla="*/ 1250903 h 1689573"/>
                <a:gd name="connsiteX72" fmla="*/ 787073 w 917610"/>
                <a:gd name="connsiteY72" fmla="*/ 1294392 h 1689573"/>
                <a:gd name="connsiteX73" fmla="*/ 795292 w 917610"/>
                <a:gd name="connsiteY73" fmla="*/ 1294392 h 1689573"/>
                <a:gd name="connsiteX74" fmla="*/ 790840 w 917610"/>
                <a:gd name="connsiteY74" fmla="*/ 1250903 h 1689573"/>
                <a:gd name="connsiteX75" fmla="*/ 800771 w 917610"/>
                <a:gd name="connsiteY75" fmla="*/ 1245424 h 1689573"/>
                <a:gd name="connsiteX76" fmla="*/ 805907 w 917610"/>
                <a:gd name="connsiteY76" fmla="*/ 1294392 h 1689573"/>
                <a:gd name="connsiteX77" fmla="*/ 812071 w 917610"/>
                <a:gd name="connsiteY77" fmla="*/ 1294392 h 1689573"/>
                <a:gd name="connsiteX78" fmla="*/ 800771 w 917610"/>
                <a:gd name="connsiteY78" fmla="*/ 1245424 h 1689573"/>
                <a:gd name="connsiteX79" fmla="*/ 781594 w 917610"/>
                <a:gd name="connsiteY79" fmla="*/ 1238575 h 1689573"/>
                <a:gd name="connsiteX80" fmla="*/ 769267 w 917610"/>
                <a:gd name="connsiteY80" fmla="*/ 1294392 h 1689573"/>
                <a:gd name="connsiteX81" fmla="*/ 776800 w 917610"/>
                <a:gd name="connsiteY81" fmla="*/ 1294392 h 1689573"/>
                <a:gd name="connsiteX82" fmla="*/ 781594 w 917610"/>
                <a:gd name="connsiteY82" fmla="*/ 1238575 h 1689573"/>
                <a:gd name="connsiteX83" fmla="*/ 808647 w 917610"/>
                <a:gd name="connsiteY83" fmla="*/ 1235493 h 1689573"/>
                <a:gd name="connsiteX84" fmla="*/ 822344 w 917610"/>
                <a:gd name="connsiteY84" fmla="*/ 1294392 h 1689573"/>
                <a:gd name="connsiteX85" fmla="*/ 830905 w 917610"/>
                <a:gd name="connsiteY85" fmla="*/ 1294392 h 1689573"/>
                <a:gd name="connsiteX86" fmla="*/ 808647 w 917610"/>
                <a:gd name="connsiteY86" fmla="*/ 1235493 h 1689573"/>
                <a:gd name="connsiteX87" fmla="*/ 126442 w 917610"/>
                <a:gd name="connsiteY87" fmla="*/ 1099588 h 1689573"/>
                <a:gd name="connsiteX88" fmla="*/ 124920 w 917610"/>
                <a:gd name="connsiteY88" fmla="*/ 1115817 h 1689573"/>
                <a:gd name="connsiteX89" fmla="*/ 141150 w 917610"/>
                <a:gd name="connsiteY89" fmla="*/ 1117338 h 1689573"/>
                <a:gd name="connsiteX90" fmla="*/ 142671 w 917610"/>
                <a:gd name="connsiteY90" fmla="*/ 1101109 h 1689573"/>
                <a:gd name="connsiteX91" fmla="*/ 126442 w 917610"/>
                <a:gd name="connsiteY91" fmla="*/ 1099588 h 1689573"/>
                <a:gd name="connsiteX92" fmla="*/ 126442 w 917610"/>
                <a:gd name="connsiteY92" fmla="*/ 1013369 h 1689573"/>
                <a:gd name="connsiteX93" fmla="*/ 124920 w 917610"/>
                <a:gd name="connsiteY93" fmla="*/ 1029598 h 1689573"/>
                <a:gd name="connsiteX94" fmla="*/ 141150 w 917610"/>
                <a:gd name="connsiteY94" fmla="*/ 1031120 h 1689573"/>
                <a:gd name="connsiteX95" fmla="*/ 142671 w 917610"/>
                <a:gd name="connsiteY95" fmla="*/ 1014890 h 1689573"/>
                <a:gd name="connsiteX96" fmla="*/ 126442 w 917610"/>
                <a:gd name="connsiteY96" fmla="*/ 1013369 h 1689573"/>
                <a:gd name="connsiteX97" fmla="*/ 126442 w 917610"/>
                <a:gd name="connsiteY97" fmla="*/ 927151 h 1689573"/>
                <a:gd name="connsiteX98" fmla="*/ 124920 w 917610"/>
                <a:gd name="connsiteY98" fmla="*/ 943380 h 1689573"/>
                <a:gd name="connsiteX99" fmla="*/ 141150 w 917610"/>
                <a:gd name="connsiteY99" fmla="*/ 944901 h 1689573"/>
                <a:gd name="connsiteX100" fmla="*/ 142671 w 917610"/>
                <a:gd name="connsiteY100" fmla="*/ 928672 h 1689573"/>
                <a:gd name="connsiteX101" fmla="*/ 126442 w 917610"/>
                <a:gd name="connsiteY101" fmla="*/ 927151 h 1689573"/>
                <a:gd name="connsiteX102" fmla="*/ 757977 w 917610"/>
                <a:gd name="connsiteY102" fmla="*/ 916582 h 1689573"/>
                <a:gd name="connsiteX103" fmla="*/ 824388 w 917610"/>
                <a:gd name="connsiteY103" fmla="*/ 916582 h 1689573"/>
                <a:gd name="connsiteX104" fmla="*/ 830563 w 917610"/>
                <a:gd name="connsiteY104" fmla="*/ 1172827 h 1689573"/>
                <a:gd name="connsiteX105" fmla="*/ 806250 w 917610"/>
                <a:gd name="connsiteY105" fmla="*/ 1202277 h 1689573"/>
                <a:gd name="connsiteX106" fmla="*/ 841863 w 917610"/>
                <a:gd name="connsiteY106" fmla="*/ 1294734 h 1689573"/>
                <a:gd name="connsiteX107" fmla="*/ 843918 w 917610"/>
                <a:gd name="connsiteY107" fmla="*/ 1294734 h 1689573"/>
                <a:gd name="connsiteX108" fmla="*/ 848369 w 917610"/>
                <a:gd name="connsiteY108" fmla="*/ 1299186 h 1689573"/>
                <a:gd name="connsiteX109" fmla="*/ 848369 w 917610"/>
                <a:gd name="connsiteY109" fmla="*/ 1302268 h 1689573"/>
                <a:gd name="connsiteX110" fmla="*/ 845973 w 917610"/>
                <a:gd name="connsiteY110" fmla="*/ 1306377 h 1689573"/>
                <a:gd name="connsiteX111" fmla="*/ 898022 w 917610"/>
                <a:gd name="connsiteY111" fmla="*/ 1489238 h 1689573"/>
                <a:gd name="connsiteX112" fmla="*/ 852136 w 917610"/>
                <a:gd name="connsiteY112" fmla="*/ 1661483 h 1689573"/>
                <a:gd name="connsiteX113" fmla="*/ 795977 w 917610"/>
                <a:gd name="connsiteY113" fmla="*/ 1689563 h 1689573"/>
                <a:gd name="connsiteX114" fmla="*/ 794265 w 917610"/>
                <a:gd name="connsiteY114" fmla="*/ 1689563 h 1689573"/>
                <a:gd name="connsiteX115" fmla="*/ 737078 w 917610"/>
                <a:gd name="connsiteY115" fmla="*/ 1664907 h 1689573"/>
                <a:gd name="connsiteX116" fmla="*/ 686055 w 917610"/>
                <a:gd name="connsiteY116" fmla="*/ 1501908 h 1689573"/>
                <a:gd name="connsiteX117" fmla="*/ 737420 w 917610"/>
                <a:gd name="connsiteY117" fmla="*/ 1306719 h 1689573"/>
                <a:gd name="connsiteX118" fmla="*/ 733653 w 917610"/>
                <a:gd name="connsiteY118" fmla="*/ 1302268 h 1689573"/>
                <a:gd name="connsiteX119" fmla="*/ 733653 w 917610"/>
                <a:gd name="connsiteY119" fmla="*/ 1299186 h 1689573"/>
                <a:gd name="connsiteX120" fmla="*/ 738105 w 917610"/>
                <a:gd name="connsiteY120" fmla="*/ 1294734 h 1689573"/>
                <a:gd name="connsiteX121" fmla="*/ 741530 w 917610"/>
                <a:gd name="connsiteY121" fmla="*/ 1294734 h 1689573"/>
                <a:gd name="connsiteX122" fmla="*/ 775430 w 917610"/>
                <a:gd name="connsiteY122" fmla="*/ 1201934 h 1689573"/>
                <a:gd name="connsiteX123" fmla="*/ 751803 w 917610"/>
                <a:gd name="connsiteY123" fmla="*/ 1172827 h 1689573"/>
                <a:gd name="connsiteX124" fmla="*/ 418812 w 917610"/>
                <a:gd name="connsiteY124" fmla="*/ 916582 h 1689573"/>
                <a:gd name="connsiteX125" fmla="*/ 455816 w 917610"/>
                <a:gd name="connsiteY125" fmla="*/ 916582 h 1689573"/>
                <a:gd name="connsiteX126" fmla="*/ 496944 w 917610"/>
                <a:gd name="connsiteY126" fmla="*/ 916582 h 1689573"/>
                <a:gd name="connsiteX127" fmla="*/ 496944 w 917610"/>
                <a:gd name="connsiteY127" fmla="*/ 1122502 h 1689573"/>
                <a:gd name="connsiteX128" fmla="*/ 478737 w 917610"/>
                <a:gd name="connsiteY128" fmla="*/ 1122502 h 1689573"/>
                <a:gd name="connsiteX129" fmla="*/ 478737 w 917610"/>
                <a:gd name="connsiteY129" fmla="*/ 1321885 h 1689573"/>
                <a:gd name="connsiteX130" fmla="*/ 552432 w 917610"/>
                <a:gd name="connsiteY130" fmla="*/ 1321885 h 1689573"/>
                <a:gd name="connsiteX131" fmla="*/ 595782 w 917610"/>
                <a:gd name="connsiteY131" fmla="*/ 1365236 h 1689573"/>
                <a:gd name="connsiteX132" fmla="*/ 611546 w 917610"/>
                <a:gd name="connsiteY132" fmla="*/ 1594991 h 1689573"/>
                <a:gd name="connsiteX133" fmla="*/ 516964 w 917610"/>
                <a:gd name="connsiteY133" fmla="*/ 1689573 h 1689573"/>
                <a:gd name="connsiteX134" fmla="*/ 405436 w 917610"/>
                <a:gd name="connsiteY134" fmla="*/ 1689573 h 1689573"/>
                <a:gd name="connsiteX135" fmla="*/ 311248 w 917610"/>
                <a:gd name="connsiteY135" fmla="*/ 1594991 h 1689573"/>
                <a:gd name="connsiteX136" fmla="*/ 327012 w 917610"/>
                <a:gd name="connsiteY136" fmla="*/ 1365236 h 1689573"/>
                <a:gd name="connsiteX137" fmla="*/ 370362 w 917610"/>
                <a:gd name="connsiteY137" fmla="*/ 1321885 h 1689573"/>
                <a:gd name="connsiteX138" fmla="*/ 441298 w 917610"/>
                <a:gd name="connsiteY138" fmla="*/ 1321885 h 1689573"/>
                <a:gd name="connsiteX139" fmla="*/ 441298 w 917610"/>
                <a:gd name="connsiteY139" fmla="*/ 1122502 h 1689573"/>
                <a:gd name="connsiteX140" fmla="*/ 418812 w 917610"/>
                <a:gd name="connsiteY140" fmla="*/ 1122502 h 1689573"/>
                <a:gd name="connsiteX141" fmla="*/ 104326 w 917610"/>
                <a:gd name="connsiteY141" fmla="*/ 916582 h 1689573"/>
                <a:gd name="connsiteX142" fmla="*/ 167388 w 917610"/>
                <a:gd name="connsiteY142" fmla="*/ 916582 h 1689573"/>
                <a:gd name="connsiteX143" fmla="*/ 164986 w 917610"/>
                <a:gd name="connsiteY143" fmla="*/ 921571 h 1689573"/>
                <a:gd name="connsiteX144" fmla="*/ 162958 w 917610"/>
                <a:gd name="connsiteY144" fmla="*/ 1064593 h 1689573"/>
                <a:gd name="connsiteX145" fmla="*/ 155350 w 917610"/>
                <a:gd name="connsiteY145" fmla="*/ 1125960 h 1689573"/>
                <a:gd name="connsiteX146" fmla="*/ 188316 w 917610"/>
                <a:gd name="connsiteY146" fmla="*/ 1166534 h 1689573"/>
                <a:gd name="connsiteX147" fmla="*/ 235990 w 917610"/>
                <a:gd name="connsiteY147" fmla="*/ 1227901 h 1689573"/>
                <a:gd name="connsiteX148" fmla="*/ 199981 w 917610"/>
                <a:gd name="connsiteY148" fmla="*/ 1687394 h 1689573"/>
                <a:gd name="connsiteX149" fmla="*/ 180201 w 917610"/>
                <a:gd name="connsiteY149" fmla="*/ 1672687 h 1689573"/>
                <a:gd name="connsiteX150" fmla="*/ 119341 w 917610"/>
                <a:gd name="connsiteY150" fmla="*/ 1537780 h 1689573"/>
                <a:gd name="connsiteX151" fmla="*/ 113255 w 917610"/>
                <a:gd name="connsiteY151" fmla="*/ 1362300 h 1689573"/>
                <a:gd name="connsiteX152" fmla="*/ 109071 w 917610"/>
                <a:gd name="connsiteY152" fmla="*/ 1134645 h 1689573"/>
                <a:gd name="connsiteX153" fmla="*/ 421443 w 917610"/>
                <a:gd name="connsiteY153" fmla="*/ 0 h 1689573"/>
                <a:gd name="connsiteX154" fmla="*/ 539507 w 917610"/>
                <a:gd name="connsiteY154" fmla="*/ 36614 h 1689573"/>
                <a:gd name="connsiteX155" fmla="*/ 669527 w 917610"/>
                <a:gd name="connsiteY155" fmla="*/ 0 h 1689573"/>
                <a:gd name="connsiteX156" fmla="*/ 917610 w 917610"/>
                <a:gd name="connsiteY156" fmla="*/ 248083 h 1689573"/>
                <a:gd name="connsiteX157" fmla="*/ 688955 w 917610"/>
                <a:gd name="connsiteY157" fmla="*/ 496166 h 1689573"/>
                <a:gd name="connsiteX158" fmla="*/ 700639 w 917610"/>
                <a:gd name="connsiteY158" fmla="*/ 659196 h 1689573"/>
                <a:gd name="connsiteX159" fmla="*/ 455816 w 917610"/>
                <a:gd name="connsiteY159" fmla="*/ 659196 h 1689573"/>
                <a:gd name="connsiteX160" fmla="*/ 176932 w 917610"/>
                <a:gd name="connsiteY160" fmla="*/ 659196 h 1689573"/>
                <a:gd name="connsiteX161" fmla="*/ 190547 w 917610"/>
                <a:gd name="connsiteY161" fmla="*/ 446102 h 1689573"/>
                <a:gd name="connsiteX162" fmla="*/ 180084 w 917610"/>
                <a:gd name="connsiteY162" fmla="*/ 446102 h 1689573"/>
                <a:gd name="connsiteX163" fmla="*/ 0 w 917610"/>
                <a:gd name="connsiteY163" fmla="*/ 266017 h 1689573"/>
                <a:gd name="connsiteX164" fmla="*/ 180084 w 917610"/>
                <a:gd name="connsiteY164" fmla="*/ 85933 h 1689573"/>
                <a:gd name="connsiteX165" fmla="*/ 245095 w 917610"/>
                <a:gd name="connsiteY165" fmla="*/ 97888 h 1689573"/>
                <a:gd name="connsiteX166" fmla="*/ 421443 w 917610"/>
                <a:gd name="connsiteY166" fmla="*/ 0 h 16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10" h="1689573">
                  <a:moveTo>
                    <a:pt x="552038" y="1355777"/>
                  </a:moveTo>
                  <a:cubicBezTo>
                    <a:pt x="545733" y="1355777"/>
                    <a:pt x="540215" y="1360113"/>
                    <a:pt x="540215" y="1365630"/>
                  </a:cubicBezTo>
                  <a:lnTo>
                    <a:pt x="540215" y="1621001"/>
                  </a:lnTo>
                  <a:cubicBezTo>
                    <a:pt x="540215" y="1626518"/>
                    <a:pt x="545339" y="1630853"/>
                    <a:pt x="552038" y="1630853"/>
                  </a:cubicBezTo>
                  <a:cubicBezTo>
                    <a:pt x="558344" y="1630853"/>
                    <a:pt x="563861" y="1626518"/>
                    <a:pt x="563861" y="1621001"/>
                  </a:cubicBezTo>
                  <a:lnTo>
                    <a:pt x="563861" y="1365630"/>
                  </a:lnTo>
                  <a:cubicBezTo>
                    <a:pt x="563861" y="1360113"/>
                    <a:pt x="558738" y="1355777"/>
                    <a:pt x="552038" y="1355777"/>
                  </a:cubicBezTo>
                  <a:close/>
                  <a:moveTo>
                    <a:pt x="505930" y="1355777"/>
                  </a:moveTo>
                  <a:cubicBezTo>
                    <a:pt x="499624" y="1355777"/>
                    <a:pt x="494107" y="1360113"/>
                    <a:pt x="494107" y="1365630"/>
                  </a:cubicBezTo>
                  <a:lnTo>
                    <a:pt x="494107" y="1621001"/>
                  </a:lnTo>
                  <a:cubicBezTo>
                    <a:pt x="494107" y="1626518"/>
                    <a:pt x="499230" y="1630853"/>
                    <a:pt x="505930" y="1630853"/>
                  </a:cubicBezTo>
                  <a:cubicBezTo>
                    <a:pt x="512235" y="1630853"/>
                    <a:pt x="517752" y="1626518"/>
                    <a:pt x="517752" y="1621001"/>
                  </a:cubicBezTo>
                  <a:lnTo>
                    <a:pt x="517752" y="1365630"/>
                  </a:lnTo>
                  <a:cubicBezTo>
                    <a:pt x="517752" y="1360113"/>
                    <a:pt x="512629" y="1355777"/>
                    <a:pt x="505930" y="1355777"/>
                  </a:cubicBezTo>
                  <a:close/>
                  <a:moveTo>
                    <a:pt x="459821" y="1355777"/>
                  </a:moveTo>
                  <a:cubicBezTo>
                    <a:pt x="453515" y="1355777"/>
                    <a:pt x="447998" y="1360113"/>
                    <a:pt x="447998" y="1365630"/>
                  </a:cubicBezTo>
                  <a:lnTo>
                    <a:pt x="447998" y="1621001"/>
                  </a:lnTo>
                  <a:cubicBezTo>
                    <a:pt x="447998" y="1626518"/>
                    <a:pt x="453121" y="1630853"/>
                    <a:pt x="459821" y="1630853"/>
                  </a:cubicBezTo>
                  <a:cubicBezTo>
                    <a:pt x="466126" y="1630853"/>
                    <a:pt x="471643" y="1626518"/>
                    <a:pt x="471643" y="1621001"/>
                  </a:cubicBezTo>
                  <a:lnTo>
                    <a:pt x="471643" y="1365630"/>
                  </a:lnTo>
                  <a:cubicBezTo>
                    <a:pt x="471643" y="1360113"/>
                    <a:pt x="466521" y="1355777"/>
                    <a:pt x="459821" y="1355777"/>
                  </a:cubicBezTo>
                  <a:close/>
                  <a:moveTo>
                    <a:pt x="413712" y="1355777"/>
                  </a:moveTo>
                  <a:cubicBezTo>
                    <a:pt x="407407" y="1355777"/>
                    <a:pt x="401889" y="1360113"/>
                    <a:pt x="401889" y="1365630"/>
                  </a:cubicBezTo>
                  <a:lnTo>
                    <a:pt x="401889" y="1621001"/>
                  </a:lnTo>
                  <a:cubicBezTo>
                    <a:pt x="401889" y="1626518"/>
                    <a:pt x="407012" y="1630853"/>
                    <a:pt x="413712" y="1630853"/>
                  </a:cubicBezTo>
                  <a:cubicBezTo>
                    <a:pt x="420018" y="1630853"/>
                    <a:pt x="425535" y="1626518"/>
                    <a:pt x="425535" y="1621001"/>
                  </a:cubicBezTo>
                  <a:lnTo>
                    <a:pt x="425535" y="1365630"/>
                  </a:lnTo>
                  <a:cubicBezTo>
                    <a:pt x="425535" y="1360113"/>
                    <a:pt x="420412" y="1355777"/>
                    <a:pt x="413712" y="1355777"/>
                  </a:cubicBezTo>
                  <a:close/>
                  <a:moveTo>
                    <a:pt x="367603" y="1355777"/>
                  </a:moveTo>
                  <a:cubicBezTo>
                    <a:pt x="361298" y="1355777"/>
                    <a:pt x="355780" y="1360113"/>
                    <a:pt x="355780" y="1365630"/>
                  </a:cubicBezTo>
                  <a:lnTo>
                    <a:pt x="355780" y="1621001"/>
                  </a:lnTo>
                  <a:cubicBezTo>
                    <a:pt x="355780" y="1626518"/>
                    <a:pt x="360904" y="1630853"/>
                    <a:pt x="367603" y="1630853"/>
                  </a:cubicBezTo>
                  <a:cubicBezTo>
                    <a:pt x="373909" y="1630853"/>
                    <a:pt x="379426" y="1626518"/>
                    <a:pt x="379426" y="1621001"/>
                  </a:cubicBezTo>
                  <a:lnTo>
                    <a:pt x="379426" y="1365630"/>
                  </a:lnTo>
                  <a:cubicBezTo>
                    <a:pt x="379426" y="1360113"/>
                    <a:pt x="374303" y="1355777"/>
                    <a:pt x="367603" y="1355777"/>
                  </a:cubicBezTo>
                  <a:close/>
                  <a:moveTo>
                    <a:pt x="748720" y="1307062"/>
                  </a:moveTo>
                  <a:cubicBezTo>
                    <a:pt x="724408" y="1377261"/>
                    <a:pt x="697698" y="1463213"/>
                    <a:pt x="696670" y="1502251"/>
                  </a:cubicBezTo>
                  <a:cubicBezTo>
                    <a:pt x="695301" y="1552246"/>
                    <a:pt x="709683" y="1622445"/>
                    <a:pt x="744611" y="1657716"/>
                  </a:cubicBezTo>
                  <a:cubicBezTo>
                    <a:pt x="749748" y="1662853"/>
                    <a:pt x="755227" y="1666962"/>
                    <a:pt x="760706" y="1670386"/>
                  </a:cubicBezTo>
                  <a:cubicBezTo>
                    <a:pt x="732969" y="1637855"/>
                    <a:pt x="719614" y="1576559"/>
                    <a:pt x="725093" y="1504305"/>
                  </a:cubicBezTo>
                  <a:cubicBezTo>
                    <a:pt x="729202" y="1445748"/>
                    <a:pt x="743242" y="1369385"/>
                    <a:pt x="756254" y="1307062"/>
                  </a:cubicBezTo>
                  <a:close/>
                  <a:moveTo>
                    <a:pt x="825084" y="1306719"/>
                  </a:moveTo>
                  <a:cubicBezTo>
                    <a:pt x="840151" y="1375549"/>
                    <a:pt x="857273" y="1459104"/>
                    <a:pt x="861382" y="1502935"/>
                  </a:cubicBezTo>
                  <a:cubicBezTo>
                    <a:pt x="867888" y="1574847"/>
                    <a:pt x="846657" y="1642649"/>
                    <a:pt x="822344" y="1672441"/>
                  </a:cubicBezTo>
                  <a:cubicBezTo>
                    <a:pt x="830220" y="1668332"/>
                    <a:pt x="837754" y="1662511"/>
                    <a:pt x="844945" y="1654634"/>
                  </a:cubicBezTo>
                  <a:cubicBezTo>
                    <a:pt x="879873" y="1616281"/>
                    <a:pt x="893228" y="1542658"/>
                    <a:pt x="888435" y="1489923"/>
                  </a:cubicBezTo>
                  <a:cubicBezTo>
                    <a:pt x="885010" y="1449515"/>
                    <a:pt x="859327" y="1371782"/>
                    <a:pt x="835699" y="1306719"/>
                  </a:cubicBezTo>
                  <a:close/>
                  <a:moveTo>
                    <a:pt x="806935" y="1306719"/>
                  </a:moveTo>
                  <a:cubicBezTo>
                    <a:pt x="815496" y="1388219"/>
                    <a:pt x="825426" y="1489923"/>
                    <a:pt x="825084" y="1512866"/>
                  </a:cubicBezTo>
                  <a:cubicBezTo>
                    <a:pt x="824056" y="1603954"/>
                    <a:pt x="817892" y="1648128"/>
                    <a:pt x="811386" y="1669359"/>
                  </a:cubicBezTo>
                  <a:cubicBezTo>
                    <a:pt x="811386" y="1669359"/>
                    <a:pt x="811729" y="1669017"/>
                    <a:pt x="811729" y="1668674"/>
                  </a:cubicBezTo>
                  <a:cubicBezTo>
                    <a:pt x="835699" y="1642307"/>
                    <a:pt x="857615" y="1575532"/>
                    <a:pt x="851109" y="1503620"/>
                  </a:cubicBezTo>
                  <a:cubicBezTo>
                    <a:pt x="847000" y="1459788"/>
                    <a:pt x="829878" y="1375549"/>
                    <a:pt x="814468" y="1306719"/>
                  </a:cubicBezTo>
                  <a:close/>
                  <a:moveTo>
                    <a:pt x="796661" y="1306719"/>
                  </a:moveTo>
                  <a:lnTo>
                    <a:pt x="796661" y="1307062"/>
                  </a:lnTo>
                  <a:lnTo>
                    <a:pt x="785704" y="1307062"/>
                  </a:lnTo>
                  <a:cubicBezTo>
                    <a:pt x="778855" y="1384110"/>
                    <a:pt x="771321" y="1479992"/>
                    <a:pt x="770979" y="1513208"/>
                  </a:cubicBezTo>
                  <a:cubicBezTo>
                    <a:pt x="770637" y="1572792"/>
                    <a:pt x="777828" y="1663538"/>
                    <a:pt x="792552" y="1678263"/>
                  </a:cubicBezTo>
                  <a:cubicBezTo>
                    <a:pt x="793237" y="1678605"/>
                    <a:pt x="793922" y="1679290"/>
                    <a:pt x="794607" y="1679290"/>
                  </a:cubicBezTo>
                  <a:cubicBezTo>
                    <a:pt x="795634" y="1678947"/>
                    <a:pt x="812756" y="1672784"/>
                    <a:pt x="814811" y="1512866"/>
                  </a:cubicBezTo>
                  <a:cubicBezTo>
                    <a:pt x="815153" y="1490608"/>
                    <a:pt x="805223" y="1388219"/>
                    <a:pt x="796661" y="1306719"/>
                  </a:cubicBezTo>
                  <a:close/>
                  <a:moveTo>
                    <a:pt x="766870" y="1306719"/>
                  </a:moveTo>
                  <a:cubicBezTo>
                    <a:pt x="753857" y="1369043"/>
                    <a:pt x="739818" y="1446091"/>
                    <a:pt x="735366" y="1504990"/>
                  </a:cubicBezTo>
                  <a:cubicBezTo>
                    <a:pt x="729202" y="1588887"/>
                    <a:pt x="749405" y="1643334"/>
                    <a:pt x="770637" y="1665935"/>
                  </a:cubicBezTo>
                  <a:cubicBezTo>
                    <a:pt x="773034" y="1668674"/>
                    <a:pt x="775773" y="1670729"/>
                    <a:pt x="778170" y="1672784"/>
                  </a:cubicBezTo>
                  <a:cubicBezTo>
                    <a:pt x="763788" y="1636485"/>
                    <a:pt x="760706" y="1548479"/>
                    <a:pt x="761048" y="1512866"/>
                  </a:cubicBezTo>
                  <a:cubicBezTo>
                    <a:pt x="761391" y="1479650"/>
                    <a:pt x="768924" y="1383768"/>
                    <a:pt x="775773" y="1306719"/>
                  </a:cubicBezTo>
                  <a:close/>
                  <a:moveTo>
                    <a:pt x="768239" y="1251245"/>
                  </a:moveTo>
                  <a:cubicBezTo>
                    <a:pt x="763445" y="1264257"/>
                    <a:pt x="758309" y="1278640"/>
                    <a:pt x="752830" y="1294392"/>
                  </a:cubicBezTo>
                  <a:lnTo>
                    <a:pt x="758651" y="1294392"/>
                  </a:lnTo>
                  <a:cubicBezTo>
                    <a:pt x="762076" y="1278640"/>
                    <a:pt x="765500" y="1263915"/>
                    <a:pt x="768239" y="1251245"/>
                  </a:cubicBezTo>
                  <a:close/>
                  <a:moveTo>
                    <a:pt x="790840" y="1250903"/>
                  </a:moveTo>
                  <a:cubicBezTo>
                    <a:pt x="789813" y="1263915"/>
                    <a:pt x="788443" y="1278640"/>
                    <a:pt x="787073" y="1294392"/>
                  </a:cubicBezTo>
                  <a:lnTo>
                    <a:pt x="795292" y="1294392"/>
                  </a:lnTo>
                  <a:cubicBezTo>
                    <a:pt x="793922" y="1278640"/>
                    <a:pt x="792210" y="1263915"/>
                    <a:pt x="790840" y="1250903"/>
                  </a:cubicBezTo>
                  <a:close/>
                  <a:moveTo>
                    <a:pt x="800771" y="1245424"/>
                  </a:moveTo>
                  <a:cubicBezTo>
                    <a:pt x="802140" y="1259463"/>
                    <a:pt x="804195" y="1276243"/>
                    <a:pt x="805907" y="1294392"/>
                  </a:cubicBezTo>
                  <a:lnTo>
                    <a:pt x="812071" y="1294392"/>
                  </a:lnTo>
                  <a:cubicBezTo>
                    <a:pt x="807962" y="1276243"/>
                    <a:pt x="804195" y="1259806"/>
                    <a:pt x="800771" y="1245424"/>
                  </a:cubicBezTo>
                  <a:close/>
                  <a:moveTo>
                    <a:pt x="781594" y="1238575"/>
                  </a:moveTo>
                  <a:cubicBezTo>
                    <a:pt x="778170" y="1253984"/>
                    <a:pt x="773718" y="1273161"/>
                    <a:pt x="769267" y="1294392"/>
                  </a:cubicBezTo>
                  <a:lnTo>
                    <a:pt x="776800" y="1294392"/>
                  </a:lnTo>
                  <a:cubicBezTo>
                    <a:pt x="778513" y="1273503"/>
                    <a:pt x="780225" y="1253984"/>
                    <a:pt x="781594" y="1238575"/>
                  </a:cubicBezTo>
                  <a:close/>
                  <a:moveTo>
                    <a:pt x="808647" y="1235493"/>
                  </a:moveTo>
                  <a:cubicBezTo>
                    <a:pt x="812756" y="1251588"/>
                    <a:pt x="817208" y="1272134"/>
                    <a:pt x="822344" y="1294392"/>
                  </a:cubicBezTo>
                  <a:lnTo>
                    <a:pt x="830905" y="1294392"/>
                  </a:lnTo>
                  <a:cubicBezTo>
                    <a:pt x="822687" y="1272134"/>
                    <a:pt x="814811" y="1251588"/>
                    <a:pt x="808647" y="1235493"/>
                  </a:cubicBezTo>
                  <a:close/>
                  <a:moveTo>
                    <a:pt x="126442" y="1099588"/>
                  </a:moveTo>
                  <a:cubicBezTo>
                    <a:pt x="121370" y="1103645"/>
                    <a:pt x="120863" y="1111252"/>
                    <a:pt x="124920" y="1115817"/>
                  </a:cubicBezTo>
                  <a:cubicBezTo>
                    <a:pt x="128978" y="1120889"/>
                    <a:pt x="136078" y="1121395"/>
                    <a:pt x="141150" y="1117338"/>
                  </a:cubicBezTo>
                  <a:cubicBezTo>
                    <a:pt x="146221" y="1113281"/>
                    <a:pt x="146728" y="1106180"/>
                    <a:pt x="142671" y="1101109"/>
                  </a:cubicBezTo>
                  <a:cubicBezTo>
                    <a:pt x="138614" y="1096037"/>
                    <a:pt x="131513" y="1095530"/>
                    <a:pt x="126442" y="1099588"/>
                  </a:cubicBezTo>
                  <a:close/>
                  <a:moveTo>
                    <a:pt x="126442" y="1013369"/>
                  </a:moveTo>
                  <a:cubicBezTo>
                    <a:pt x="121370" y="1017426"/>
                    <a:pt x="120863" y="1025034"/>
                    <a:pt x="124920" y="1029598"/>
                  </a:cubicBezTo>
                  <a:cubicBezTo>
                    <a:pt x="128978" y="1034670"/>
                    <a:pt x="136078" y="1035177"/>
                    <a:pt x="141150" y="1031120"/>
                  </a:cubicBezTo>
                  <a:cubicBezTo>
                    <a:pt x="146221" y="1027062"/>
                    <a:pt x="146728" y="1019962"/>
                    <a:pt x="142671" y="1014890"/>
                  </a:cubicBezTo>
                  <a:cubicBezTo>
                    <a:pt x="138614" y="1009819"/>
                    <a:pt x="131513" y="1009312"/>
                    <a:pt x="126442" y="1013369"/>
                  </a:cubicBezTo>
                  <a:close/>
                  <a:moveTo>
                    <a:pt x="126442" y="927151"/>
                  </a:moveTo>
                  <a:cubicBezTo>
                    <a:pt x="121370" y="931208"/>
                    <a:pt x="120863" y="938815"/>
                    <a:pt x="124920" y="943380"/>
                  </a:cubicBezTo>
                  <a:cubicBezTo>
                    <a:pt x="128978" y="948452"/>
                    <a:pt x="136078" y="948959"/>
                    <a:pt x="141150" y="944901"/>
                  </a:cubicBezTo>
                  <a:cubicBezTo>
                    <a:pt x="146221" y="940844"/>
                    <a:pt x="146728" y="933744"/>
                    <a:pt x="142671" y="928672"/>
                  </a:cubicBezTo>
                  <a:cubicBezTo>
                    <a:pt x="138614" y="923600"/>
                    <a:pt x="131513" y="923093"/>
                    <a:pt x="126442" y="927151"/>
                  </a:cubicBezTo>
                  <a:close/>
                  <a:moveTo>
                    <a:pt x="757977" y="916582"/>
                  </a:moveTo>
                  <a:lnTo>
                    <a:pt x="824388" y="916582"/>
                  </a:lnTo>
                  <a:lnTo>
                    <a:pt x="830563" y="1172827"/>
                  </a:lnTo>
                  <a:cubicBezTo>
                    <a:pt x="830563" y="1185840"/>
                    <a:pt x="819262" y="1197140"/>
                    <a:pt x="806250" y="1202277"/>
                  </a:cubicBezTo>
                  <a:cubicBezTo>
                    <a:pt x="812071" y="1216659"/>
                    <a:pt x="826454" y="1252272"/>
                    <a:pt x="841863" y="1294734"/>
                  </a:cubicBezTo>
                  <a:lnTo>
                    <a:pt x="843918" y="1294734"/>
                  </a:lnTo>
                  <a:cubicBezTo>
                    <a:pt x="846315" y="1294734"/>
                    <a:pt x="848369" y="1296789"/>
                    <a:pt x="848369" y="1299186"/>
                  </a:cubicBezTo>
                  <a:lnTo>
                    <a:pt x="848369" y="1302268"/>
                  </a:lnTo>
                  <a:cubicBezTo>
                    <a:pt x="848369" y="1303980"/>
                    <a:pt x="847342" y="1305692"/>
                    <a:pt x="845973" y="1306377"/>
                  </a:cubicBezTo>
                  <a:cubicBezTo>
                    <a:pt x="869258" y="1371440"/>
                    <a:pt x="894256" y="1448146"/>
                    <a:pt x="898022" y="1489238"/>
                  </a:cubicBezTo>
                  <a:cubicBezTo>
                    <a:pt x="902816" y="1544028"/>
                    <a:pt x="888777" y="1621076"/>
                    <a:pt x="852136" y="1661483"/>
                  </a:cubicBezTo>
                  <a:cubicBezTo>
                    <a:pt x="836042" y="1679290"/>
                    <a:pt x="817208" y="1688878"/>
                    <a:pt x="795977" y="1689563"/>
                  </a:cubicBezTo>
                  <a:cubicBezTo>
                    <a:pt x="795292" y="1689563"/>
                    <a:pt x="794949" y="1689563"/>
                    <a:pt x="794265" y="1689563"/>
                  </a:cubicBezTo>
                  <a:cubicBezTo>
                    <a:pt x="772691" y="1689905"/>
                    <a:pt x="753515" y="1681687"/>
                    <a:pt x="737078" y="1664907"/>
                  </a:cubicBezTo>
                  <a:cubicBezTo>
                    <a:pt x="700437" y="1627239"/>
                    <a:pt x="685028" y="1553958"/>
                    <a:pt x="686055" y="1501908"/>
                  </a:cubicBezTo>
                  <a:cubicBezTo>
                    <a:pt x="687082" y="1461843"/>
                    <a:pt x="713450" y="1376919"/>
                    <a:pt x="737420" y="1306719"/>
                  </a:cubicBezTo>
                  <a:cubicBezTo>
                    <a:pt x="735366" y="1306377"/>
                    <a:pt x="733653" y="1304665"/>
                    <a:pt x="733653" y="1302268"/>
                  </a:cubicBezTo>
                  <a:lnTo>
                    <a:pt x="733653" y="1299186"/>
                  </a:lnTo>
                  <a:cubicBezTo>
                    <a:pt x="733653" y="1296789"/>
                    <a:pt x="735708" y="1294734"/>
                    <a:pt x="738105" y="1294734"/>
                  </a:cubicBezTo>
                  <a:lnTo>
                    <a:pt x="741530" y="1294734"/>
                  </a:lnTo>
                  <a:cubicBezTo>
                    <a:pt x="756939" y="1250560"/>
                    <a:pt x="770637" y="1214262"/>
                    <a:pt x="775430" y="1201934"/>
                  </a:cubicBezTo>
                  <a:cubicBezTo>
                    <a:pt x="762761" y="1196798"/>
                    <a:pt x="751803" y="1185497"/>
                    <a:pt x="751803" y="1172827"/>
                  </a:cubicBezTo>
                  <a:close/>
                  <a:moveTo>
                    <a:pt x="418812" y="916582"/>
                  </a:moveTo>
                  <a:lnTo>
                    <a:pt x="455816" y="916582"/>
                  </a:lnTo>
                  <a:lnTo>
                    <a:pt x="496944" y="916582"/>
                  </a:lnTo>
                  <a:lnTo>
                    <a:pt x="496944" y="1122502"/>
                  </a:lnTo>
                  <a:lnTo>
                    <a:pt x="478737" y="1122502"/>
                  </a:lnTo>
                  <a:lnTo>
                    <a:pt x="478737" y="1321885"/>
                  </a:lnTo>
                  <a:lnTo>
                    <a:pt x="552432" y="1321885"/>
                  </a:lnTo>
                  <a:cubicBezTo>
                    <a:pt x="576078" y="1321885"/>
                    <a:pt x="595782" y="1341196"/>
                    <a:pt x="595782" y="1365236"/>
                  </a:cubicBezTo>
                  <a:lnTo>
                    <a:pt x="611546" y="1594991"/>
                  </a:lnTo>
                  <a:cubicBezTo>
                    <a:pt x="617064" y="1675386"/>
                    <a:pt x="568984" y="1689573"/>
                    <a:pt x="516964" y="1689573"/>
                  </a:cubicBezTo>
                  <a:lnTo>
                    <a:pt x="405436" y="1689573"/>
                  </a:lnTo>
                  <a:cubicBezTo>
                    <a:pt x="353416" y="1689573"/>
                    <a:pt x="304549" y="1674598"/>
                    <a:pt x="311248" y="1594991"/>
                  </a:cubicBezTo>
                  <a:lnTo>
                    <a:pt x="327012" y="1365236"/>
                  </a:lnTo>
                  <a:cubicBezTo>
                    <a:pt x="327012" y="1341590"/>
                    <a:pt x="346322" y="1321885"/>
                    <a:pt x="370362" y="1321885"/>
                  </a:cubicBezTo>
                  <a:lnTo>
                    <a:pt x="441298" y="1321885"/>
                  </a:lnTo>
                  <a:lnTo>
                    <a:pt x="441298" y="1122502"/>
                  </a:lnTo>
                  <a:lnTo>
                    <a:pt x="418812" y="1122502"/>
                  </a:lnTo>
                  <a:close/>
                  <a:moveTo>
                    <a:pt x="104326" y="916582"/>
                  </a:moveTo>
                  <a:lnTo>
                    <a:pt x="167388" y="916582"/>
                  </a:lnTo>
                  <a:lnTo>
                    <a:pt x="164986" y="921571"/>
                  </a:lnTo>
                  <a:cubicBezTo>
                    <a:pt x="162450" y="971781"/>
                    <a:pt x="169551" y="1013876"/>
                    <a:pt x="162958" y="1064593"/>
                  </a:cubicBezTo>
                  <a:cubicBezTo>
                    <a:pt x="160422" y="1084879"/>
                    <a:pt x="158900" y="1105674"/>
                    <a:pt x="155350" y="1125960"/>
                  </a:cubicBezTo>
                  <a:cubicBezTo>
                    <a:pt x="150786" y="1149290"/>
                    <a:pt x="164986" y="1160955"/>
                    <a:pt x="188316" y="1166534"/>
                  </a:cubicBezTo>
                  <a:cubicBezTo>
                    <a:pt x="235990" y="1177691"/>
                    <a:pt x="235990" y="1178706"/>
                    <a:pt x="235990" y="1227901"/>
                  </a:cubicBezTo>
                  <a:cubicBezTo>
                    <a:pt x="235990" y="1373965"/>
                    <a:pt x="216718" y="1634142"/>
                    <a:pt x="199981" y="1687394"/>
                  </a:cubicBezTo>
                  <a:cubicBezTo>
                    <a:pt x="197445" y="1695509"/>
                    <a:pt x="185780" y="1678773"/>
                    <a:pt x="180201" y="1672687"/>
                  </a:cubicBezTo>
                  <a:cubicBezTo>
                    <a:pt x="145207" y="1634649"/>
                    <a:pt x="121370" y="1590018"/>
                    <a:pt x="119341" y="1537780"/>
                  </a:cubicBezTo>
                  <a:cubicBezTo>
                    <a:pt x="112748" y="1479456"/>
                    <a:pt x="114269" y="1421132"/>
                    <a:pt x="113255" y="1362300"/>
                  </a:cubicBezTo>
                  <a:cubicBezTo>
                    <a:pt x="112241" y="1284957"/>
                    <a:pt x="110719" y="1209770"/>
                    <a:pt x="109071" y="1134645"/>
                  </a:cubicBezTo>
                  <a:close/>
                  <a:moveTo>
                    <a:pt x="421443" y="0"/>
                  </a:moveTo>
                  <a:cubicBezTo>
                    <a:pt x="465530" y="0"/>
                    <a:pt x="505882" y="13450"/>
                    <a:pt x="539507" y="36614"/>
                  </a:cubicBezTo>
                  <a:cubicBezTo>
                    <a:pt x="577616" y="13450"/>
                    <a:pt x="621703" y="0"/>
                    <a:pt x="669527" y="0"/>
                  </a:cubicBezTo>
                  <a:cubicBezTo>
                    <a:pt x="806271" y="0"/>
                    <a:pt x="917610" y="111338"/>
                    <a:pt x="917610" y="248083"/>
                  </a:cubicBezTo>
                  <a:cubicBezTo>
                    <a:pt x="917610" y="378103"/>
                    <a:pt x="816732" y="484958"/>
                    <a:pt x="688955" y="496166"/>
                  </a:cubicBezTo>
                  <a:lnTo>
                    <a:pt x="700639" y="659196"/>
                  </a:lnTo>
                  <a:lnTo>
                    <a:pt x="455816" y="659196"/>
                  </a:lnTo>
                  <a:lnTo>
                    <a:pt x="176932" y="659196"/>
                  </a:lnTo>
                  <a:lnTo>
                    <a:pt x="190547" y="446102"/>
                  </a:lnTo>
                  <a:cubicBezTo>
                    <a:pt x="186810" y="446102"/>
                    <a:pt x="183821" y="446102"/>
                    <a:pt x="180084" y="446102"/>
                  </a:cubicBezTo>
                  <a:cubicBezTo>
                    <a:pt x="80702" y="446102"/>
                    <a:pt x="0" y="365400"/>
                    <a:pt x="0" y="266017"/>
                  </a:cubicBezTo>
                  <a:cubicBezTo>
                    <a:pt x="0" y="166635"/>
                    <a:pt x="80702" y="85933"/>
                    <a:pt x="180084" y="85933"/>
                  </a:cubicBezTo>
                  <a:cubicBezTo>
                    <a:pt x="202502" y="85933"/>
                    <a:pt x="224919" y="89669"/>
                    <a:pt x="245095" y="97888"/>
                  </a:cubicBezTo>
                  <a:cubicBezTo>
                    <a:pt x="282457" y="38857"/>
                    <a:pt x="347467" y="0"/>
                    <a:pt x="4214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8">
              <a:extLst>
                <a:ext uri="{FF2B5EF4-FFF2-40B4-BE49-F238E27FC236}">
                  <a16:creationId xmlns="" xmlns:a16="http://schemas.microsoft.com/office/drawing/2014/main" id="{682A4D53-5FF2-4D20-945D-303A995A5E75}"/>
                </a:ext>
              </a:extLst>
            </p:cNvPr>
            <p:cNvSpPr/>
            <p:nvPr/>
          </p:nvSpPr>
          <p:spPr>
            <a:xfrm flipH="1">
              <a:off x="1382292" y="3200668"/>
              <a:ext cx="1979584" cy="257386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2" y="2312525"/>
            <a:ext cx="5209371" cy="3739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25" y="2311952"/>
            <a:ext cx="5672466" cy="3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9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KOMENTAR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1554087" y="1739034"/>
            <a:ext cx="93936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600" b="1" dirty="0" smtClean="0">
                <a:solidFill>
                  <a:schemeClr val="tx1"/>
                </a:solidFill>
                <a:cs typeface="Arial" pitchFamily="34" charset="0"/>
              </a:rPr>
              <a:t>ALERT KOMENTAR JIKA HANYA TAMU</a:t>
            </a:r>
            <a:endParaRPr lang="ko-KR" altLang="en-US" sz="1600" b="1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92" y="2246865"/>
            <a:ext cx="6374416" cy="40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KOMENTAR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1554087" y="1739034"/>
            <a:ext cx="93936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600" b="1" dirty="0" smtClean="0">
                <a:solidFill>
                  <a:schemeClr val="tx1"/>
                </a:solidFill>
                <a:cs typeface="Arial" pitchFamily="34" charset="0"/>
              </a:rPr>
              <a:t>ALERT KOMENTAR JIKA HANYA TAMU</a:t>
            </a:r>
            <a:endParaRPr lang="ko-KR" altLang="en-US" sz="1600" b="1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1" y="2246864"/>
            <a:ext cx="5557383" cy="17865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30" y="2246864"/>
            <a:ext cx="5598706" cy="1786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53" y="4356263"/>
            <a:ext cx="6944694" cy="17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15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KOMENTAR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31" y="2473495"/>
            <a:ext cx="5313448" cy="3054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09" y="2473494"/>
            <a:ext cx="5123386" cy="30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A94E27-E799-4CAD-9C7C-0DBD89BDDCBC}"/>
              </a:ext>
            </a:extLst>
          </p:cNvPr>
          <p:cNvSpPr txBox="1"/>
          <p:nvPr/>
        </p:nvSpPr>
        <p:spPr>
          <a:xfrm>
            <a:off x="3294345" y="367749"/>
            <a:ext cx="51857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 smtClean="0">
                <a:solidFill>
                  <a:schemeClr val="accent2"/>
                </a:solidFill>
                <a:cs typeface="Arial" pitchFamily="34" charset="0"/>
              </a:rPr>
              <a:t>LATARBELAKANG </a:t>
            </a:r>
            <a:endParaRPr lang="ko-KR" altLang="en-US" sz="20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D62B34-A08E-4F80-9F74-FDA64C7BAD19}"/>
              </a:ext>
            </a:extLst>
          </p:cNvPr>
          <p:cNvSpPr txBox="1"/>
          <p:nvPr/>
        </p:nvSpPr>
        <p:spPr>
          <a:xfrm>
            <a:off x="801817" y="1549672"/>
            <a:ext cx="101708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 era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globalisasi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seperti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sekarang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banyak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sekali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budaya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mudahnya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masuk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termasuk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Kita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melihat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banyaknya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restoran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kuliner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hampir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setiap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Dari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mulai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Korea,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Jepang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hingga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Timur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Tengah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sangat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menjamur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anggapan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bahwa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lebih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‘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keren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dibanding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lokal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sedikit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demi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sedikit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kuliner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 pun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semakin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tergeser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posisinya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tergantikan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oleh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asing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Menikmati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kuliner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sah-sah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saja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tetapi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kita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boleh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melupakan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kuliner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negeri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sendiri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jika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terus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dibiarkan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tradisional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semakin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tenggelam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Padahal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tradisional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hubungannya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kebudayaan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ciri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tersendiri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setiap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daerah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Hal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tradisional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sangat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istimewa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dikatakan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warisan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budaya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diturunkan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turun-temurun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masyarakat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terdahulu.Oleh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kami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memilih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website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berupa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resep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indonesia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agar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kita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tahu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mengembangkannya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lagi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supaya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kita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melupakan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meninggalkan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budaya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indonesia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khusus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dibidang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kuliner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Kita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sudah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sepantasnya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mencintai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bangga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kuliner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Indonesia.</a:t>
            </a:r>
          </a:p>
        </p:txBody>
      </p:sp>
    </p:spTree>
    <p:extLst>
      <p:ext uri="{BB962C8B-B14F-4D97-AF65-F5344CB8AC3E}">
        <p14:creationId xmlns:p14="http://schemas.microsoft.com/office/powerpoint/2010/main" val="327171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KOMENTAR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57" y="1629232"/>
            <a:ext cx="8270739" cy="454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81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="" xmlns:a16="http://schemas.microsoft.com/office/drawing/2014/main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/>
                </a:solidFill>
                <a:cs typeface="Arial" pitchFamily="34" charset="0"/>
              </a:rPr>
              <a:t>KOMENTAR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=""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77" y="1631396"/>
            <a:ext cx="7989385" cy="454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75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7D9EB815-83DA-4AE0-BF0A-573FDAC23FBC}"/>
              </a:ext>
            </a:extLst>
          </p:cNvPr>
          <p:cNvSpPr/>
          <p:nvPr/>
        </p:nvSpPr>
        <p:spPr>
          <a:xfrm rot="10800000">
            <a:off x="-13252" y="106401"/>
            <a:ext cx="12205252" cy="4554261"/>
          </a:xfrm>
          <a:custGeom>
            <a:avLst/>
            <a:gdLst>
              <a:gd name="connsiteX0" fmla="*/ 12205252 w 12205252"/>
              <a:gd name="connsiteY0" fmla="*/ 4554261 h 4554261"/>
              <a:gd name="connsiteX1" fmla="*/ 6108196 w 12205252"/>
              <a:gd name="connsiteY1" fmla="*/ 4554261 h 4554261"/>
              <a:gd name="connsiteX2" fmla="*/ 6097056 w 12205252"/>
              <a:gd name="connsiteY2" fmla="*/ 4554261 h 4554261"/>
              <a:gd name="connsiteX3" fmla="*/ 0 w 12205252"/>
              <a:gd name="connsiteY3" fmla="*/ 4554261 h 4554261"/>
              <a:gd name="connsiteX4" fmla="*/ 0 w 12205252"/>
              <a:gd name="connsiteY4" fmla="*/ 1970835 h 4554261"/>
              <a:gd name="connsiteX5" fmla="*/ 316931 w 12205252"/>
              <a:gd name="connsiteY5" fmla="*/ 1777770 h 4554261"/>
              <a:gd name="connsiteX6" fmla="*/ 5867395 w 12205252"/>
              <a:gd name="connsiteY6" fmla="*/ 6099 h 4554261"/>
              <a:gd name="connsiteX7" fmla="*/ 6097056 w 12205252"/>
              <a:gd name="connsiteY7" fmla="*/ 282 h 4554261"/>
              <a:gd name="connsiteX8" fmla="*/ 6097056 w 12205252"/>
              <a:gd name="connsiteY8" fmla="*/ 0 h 4554261"/>
              <a:gd name="connsiteX9" fmla="*/ 6102626 w 12205252"/>
              <a:gd name="connsiteY9" fmla="*/ 141 h 4554261"/>
              <a:gd name="connsiteX10" fmla="*/ 6108196 w 12205252"/>
              <a:gd name="connsiteY10" fmla="*/ 0 h 4554261"/>
              <a:gd name="connsiteX11" fmla="*/ 6108196 w 12205252"/>
              <a:gd name="connsiteY11" fmla="*/ 282 h 4554261"/>
              <a:gd name="connsiteX12" fmla="*/ 6337857 w 12205252"/>
              <a:gd name="connsiteY12" fmla="*/ 6099 h 4554261"/>
              <a:gd name="connsiteX13" fmla="*/ 11888321 w 12205252"/>
              <a:gd name="connsiteY13" fmla="*/ 1777770 h 4554261"/>
              <a:gd name="connsiteX14" fmla="*/ 12205252 w 12205252"/>
              <a:gd name="connsiteY14" fmla="*/ 1970835 h 455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252" h="4554261">
                <a:moveTo>
                  <a:pt x="12205252" y="4554261"/>
                </a:moveTo>
                <a:lnTo>
                  <a:pt x="6108196" y="4554261"/>
                </a:lnTo>
                <a:lnTo>
                  <a:pt x="6097056" y="4554261"/>
                </a:lnTo>
                <a:lnTo>
                  <a:pt x="0" y="4554261"/>
                </a:lnTo>
                <a:lnTo>
                  <a:pt x="0" y="1970835"/>
                </a:lnTo>
                <a:lnTo>
                  <a:pt x="316931" y="1777770"/>
                </a:lnTo>
                <a:cubicBezTo>
                  <a:pt x="2052484" y="752156"/>
                  <a:pt x="3925622" y="91603"/>
                  <a:pt x="5867395" y="6099"/>
                </a:cubicBezTo>
                <a:lnTo>
                  <a:pt x="6097056" y="282"/>
                </a:lnTo>
                <a:lnTo>
                  <a:pt x="6097056" y="0"/>
                </a:lnTo>
                <a:lnTo>
                  <a:pt x="6102626" y="141"/>
                </a:lnTo>
                <a:lnTo>
                  <a:pt x="6108196" y="0"/>
                </a:lnTo>
                <a:lnTo>
                  <a:pt x="6108196" y="282"/>
                </a:lnTo>
                <a:lnTo>
                  <a:pt x="6337857" y="6099"/>
                </a:lnTo>
                <a:cubicBezTo>
                  <a:pt x="8279630" y="91603"/>
                  <a:pt x="10152768" y="752156"/>
                  <a:pt x="11888321" y="1777770"/>
                </a:cubicBezTo>
                <a:lnTo>
                  <a:pt x="12205252" y="19708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745FEFB7-4AFF-40EE-8D05-E1C8B2D900F5}"/>
              </a:ext>
            </a:extLst>
          </p:cNvPr>
          <p:cNvSpPr/>
          <p:nvPr/>
        </p:nvSpPr>
        <p:spPr>
          <a:xfrm rot="10800000">
            <a:off x="-13253" y="-14343"/>
            <a:ext cx="12205253" cy="4260743"/>
          </a:xfrm>
          <a:custGeom>
            <a:avLst/>
            <a:gdLst>
              <a:gd name="connsiteX0" fmla="*/ 12205253 w 12205253"/>
              <a:gd name="connsiteY0" fmla="*/ 4260743 h 4260743"/>
              <a:gd name="connsiteX1" fmla="*/ 6108197 w 12205253"/>
              <a:gd name="connsiteY1" fmla="*/ 4260743 h 4260743"/>
              <a:gd name="connsiteX2" fmla="*/ 6097056 w 12205253"/>
              <a:gd name="connsiteY2" fmla="*/ 4260743 h 4260743"/>
              <a:gd name="connsiteX3" fmla="*/ 0 w 12205253"/>
              <a:gd name="connsiteY3" fmla="*/ 4260743 h 4260743"/>
              <a:gd name="connsiteX4" fmla="*/ 0 w 12205253"/>
              <a:gd name="connsiteY4" fmla="*/ 2092572 h 4260743"/>
              <a:gd name="connsiteX5" fmla="*/ 5853776 w 12205253"/>
              <a:gd name="connsiteY5" fmla="*/ 6463 h 4260743"/>
              <a:gd name="connsiteX6" fmla="*/ 6097056 w 12205253"/>
              <a:gd name="connsiteY6" fmla="*/ 283 h 4260743"/>
              <a:gd name="connsiteX7" fmla="*/ 6097056 w 12205253"/>
              <a:gd name="connsiteY7" fmla="*/ 0 h 4260743"/>
              <a:gd name="connsiteX8" fmla="*/ 6102627 w 12205253"/>
              <a:gd name="connsiteY8" fmla="*/ 142 h 4260743"/>
              <a:gd name="connsiteX9" fmla="*/ 6108197 w 12205253"/>
              <a:gd name="connsiteY9" fmla="*/ 0 h 4260743"/>
              <a:gd name="connsiteX10" fmla="*/ 6108197 w 12205253"/>
              <a:gd name="connsiteY10" fmla="*/ 283 h 4260743"/>
              <a:gd name="connsiteX11" fmla="*/ 6351477 w 12205253"/>
              <a:gd name="connsiteY11" fmla="*/ 6463 h 4260743"/>
              <a:gd name="connsiteX12" fmla="*/ 12205253 w 12205253"/>
              <a:gd name="connsiteY12" fmla="*/ 2092572 h 42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5253" h="4260743">
                <a:moveTo>
                  <a:pt x="12205253" y="4260743"/>
                </a:moveTo>
                <a:lnTo>
                  <a:pt x="6108197" y="4260743"/>
                </a:lnTo>
                <a:lnTo>
                  <a:pt x="6097056" y="4260743"/>
                </a:lnTo>
                <a:lnTo>
                  <a:pt x="0" y="4260743"/>
                </a:lnTo>
                <a:lnTo>
                  <a:pt x="0" y="2092572"/>
                </a:lnTo>
                <a:cubicBezTo>
                  <a:pt x="1804410" y="894751"/>
                  <a:pt x="3787342" y="102922"/>
                  <a:pt x="5853776" y="6463"/>
                </a:cubicBezTo>
                <a:lnTo>
                  <a:pt x="6097056" y="283"/>
                </a:lnTo>
                <a:lnTo>
                  <a:pt x="6097056" y="0"/>
                </a:lnTo>
                <a:lnTo>
                  <a:pt x="6102627" y="142"/>
                </a:lnTo>
                <a:lnTo>
                  <a:pt x="6108197" y="0"/>
                </a:lnTo>
                <a:lnTo>
                  <a:pt x="6108197" y="283"/>
                </a:lnTo>
                <a:lnTo>
                  <a:pt x="6351477" y="6463"/>
                </a:lnTo>
                <a:cubicBezTo>
                  <a:pt x="8417911" y="102922"/>
                  <a:pt x="10400843" y="894751"/>
                  <a:pt x="12205253" y="20925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415A3D75-2C0F-4C1E-88CC-2A43A4703501}"/>
              </a:ext>
            </a:extLst>
          </p:cNvPr>
          <p:cNvGrpSpPr/>
          <p:nvPr/>
        </p:nvGrpSpPr>
        <p:grpSpPr>
          <a:xfrm>
            <a:off x="4484074" y="775337"/>
            <a:ext cx="3203975" cy="2734590"/>
            <a:chOff x="3703721" y="1693521"/>
            <a:chExt cx="4784558" cy="4083617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7970A889-7801-4FEB-8D02-DBD8C766D65B}"/>
                </a:ext>
              </a:extLst>
            </p:cNvPr>
            <p:cNvSpPr/>
            <p:nvPr/>
          </p:nvSpPr>
          <p:spPr>
            <a:xfrm rot="10800000">
              <a:off x="5245982" y="3779082"/>
              <a:ext cx="318709" cy="1998054"/>
            </a:xfrm>
            <a:custGeom>
              <a:avLst/>
              <a:gdLst>
                <a:gd name="connsiteX0" fmla="*/ 247650 w 247650"/>
                <a:gd name="connsiteY0" fmla="*/ 1469035 h 1552575"/>
                <a:gd name="connsiteX1" fmla="*/ 230505 w 247650"/>
                <a:gd name="connsiteY1" fmla="*/ 614642 h 1552575"/>
                <a:gd name="connsiteX2" fmla="*/ 219075 w 247650"/>
                <a:gd name="connsiteY2" fmla="*/ 285077 h 1552575"/>
                <a:gd name="connsiteX3" fmla="*/ 104775 w 247650"/>
                <a:gd name="connsiteY3" fmla="*/ 31712 h 1552575"/>
                <a:gd name="connsiteX4" fmla="*/ 67627 w 247650"/>
                <a:gd name="connsiteY4" fmla="*/ 4090 h 1552575"/>
                <a:gd name="connsiteX5" fmla="*/ 0 w 247650"/>
                <a:gd name="connsiteY5" fmla="*/ 867055 h 1552575"/>
                <a:gd name="connsiteX6" fmla="*/ 89535 w 247650"/>
                <a:gd name="connsiteY6" fmla="*/ 982307 h 1552575"/>
                <a:gd name="connsiteX7" fmla="*/ 151448 w 247650"/>
                <a:gd name="connsiteY7" fmla="*/ 1058507 h 1552575"/>
                <a:gd name="connsiteX8" fmla="*/ 137160 w 247650"/>
                <a:gd name="connsiteY8" fmla="*/ 1173760 h 1552575"/>
                <a:gd name="connsiteX9" fmla="*/ 133350 w 247650"/>
                <a:gd name="connsiteY9" fmla="*/ 1442365 h 1552575"/>
                <a:gd name="connsiteX10" fmla="*/ 108585 w 247650"/>
                <a:gd name="connsiteY10" fmla="*/ 1493800 h 1552575"/>
                <a:gd name="connsiteX11" fmla="*/ 175260 w 247650"/>
                <a:gd name="connsiteY11" fmla="*/ 1560475 h 1552575"/>
                <a:gd name="connsiteX12" fmla="*/ 196215 w 247650"/>
                <a:gd name="connsiteY12" fmla="*/ 1556665 h 1552575"/>
                <a:gd name="connsiteX13" fmla="*/ 239077 w 247650"/>
                <a:gd name="connsiteY13" fmla="*/ 1527137 h 1552575"/>
                <a:gd name="connsiteX14" fmla="*/ 240983 w 247650"/>
                <a:gd name="connsiteY14" fmla="*/ 1524280 h 1552575"/>
                <a:gd name="connsiteX15" fmla="*/ 247650 w 247650"/>
                <a:gd name="connsiteY15" fmla="*/ 1469035 h 1552575"/>
                <a:gd name="connsiteX16" fmla="*/ 205740 w 247650"/>
                <a:gd name="connsiteY16" fmla="*/ 1431887 h 1552575"/>
                <a:gd name="connsiteX17" fmla="*/ 175260 w 247650"/>
                <a:gd name="connsiteY17" fmla="*/ 1429030 h 1552575"/>
                <a:gd name="connsiteX18" fmla="*/ 178117 w 247650"/>
                <a:gd name="connsiteY18" fmla="*/ 1398550 h 1552575"/>
                <a:gd name="connsiteX19" fmla="*/ 208598 w 247650"/>
                <a:gd name="connsiteY19" fmla="*/ 1401407 h 1552575"/>
                <a:gd name="connsiteX20" fmla="*/ 205740 w 247650"/>
                <a:gd name="connsiteY20" fmla="*/ 1431887 h 1552575"/>
                <a:gd name="connsiteX21" fmla="*/ 205740 w 247650"/>
                <a:gd name="connsiteY21" fmla="*/ 1269962 h 1552575"/>
                <a:gd name="connsiteX22" fmla="*/ 175260 w 247650"/>
                <a:gd name="connsiteY22" fmla="*/ 1267105 h 1552575"/>
                <a:gd name="connsiteX23" fmla="*/ 178117 w 247650"/>
                <a:gd name="connsiteY23" fmla="*/ 1236625 h 1552575"/>
                <a:gd name="connsiteX24" fmla="*/ 208598 w 247650"/>
                <a:gd name="connsiteY24" fmla="*/ 1239482 h 1552575"/>
                <a:gd name="connsiteX25" fmla="*/ 205740 w 247650"/>
                <a:gd name="connsiteY25" fmla="*/ 1269962 h 1552575"/>
                <a:gd name="connsiteX26" fmla="*/ 205740 w 247650"/>
                <a:gd name="connsiteY26" fmla="*/ 1108037 h 1552575"/>
                <a:gd name="connsiteX27" fmla="*/ 175260 w 247650"/>
                <a:gd name="connsiteY27" fmla="*/ 1105180 h 1552575"/>
                <a:gd name="connsiteX28" fmla="*/ 178117 w 247650"/>
                <a:gd name="connsiteY28" fmla="*/ 1074700 h 1552575"/>
                <a:gd name="connsiteX29" fmla="*/ 208598 w 247650"/>
                <a:gd name="connsiteY29" fmla="*/ 1077557 h 1552575"/>
                <a:gd name="connsiteX30" fmla="*/ 205740 w 247650"/>
                <a:gd name="connsiteY30" fmla="*/ 1108037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7650" h="1552575">
                  <a:moveTo>
                    <a:pt x="247650" y="1469035"/>
                  </a:moveTo>
                  <a:cubicBezTo>
                    <a:pt x="241935" y="1179475"/>
                    <a:pt x="234315" y="905155"/>
                    <a:pt x="230505" y="614642"/>
                  </a:cubicBezTo>
                  <a:cubicBezTo>
                    <a:pt x="228600" y="504152"/>
                    <a:pt x="231458" y="394615"/>
                    <a:pt x="219075" y="285077"/>
                  </a:cubicBezTo>
                  <a:cubicBezTo>
                    <a:pt x="215265" y="186970"/>
                    <a:pt x="170498" y="103150"/>
                    <a:pt x="104775" y="31712"/>
                  </a:cubicBezTo>
                  <a:cubicBezTo>
                    <a:pt x="94298" y="20282"/>
                    <a:pt x="72390" y="-11150"/>
                    <a:pt x="67627" y="4090"/>
                  </a:cubicBezTo>
                  <a:cubicBezTo>
                    <a:pt x="36195" y="104102"/>
                    <a:pt x="0" y="592735"/>
                    <a:pt x="0" y="867055"/>
                  </a:cubicBezTo>
                  <a:cubicBezTo>
                    <a:pt x="0" y="959447"/>
                    <a:pt x="0" y="961352"/>
                    <a:pt x="89535" y="982307"/>
                  </a:cubicBezTo>
                  <a:cubicBezTo>
                    <a:pt x="133350" y="992785"/>
                    <a:pt x="160020" y="1014692"/>
                    <a:pt x="151448" y="1058507"/>
                  </a:cubicBezTo>
                  <a:cubicBezTo>
                    <a:pt x="144780" y="1096607"/>
                    <a:pt x="141923" y="1135660"/>
                    <a:pt x="137160" y="1173760"/>
                  </a:cubicBezTo>
                  <a:cubicBezTo>
                    <a:pt x="124777" y="1269010"/>
                    <a:pt x="138113" y="1348067"/>
                    <a:pt x="133350" y="1442365"/>
                  </a:cubicBezTo>
                  <a:cubicBezTo>
                    <a:pt x="118110" y="1454747"/>
                    <a:pt x="108585" y="1472845"/>
                    <a:pt x="108585" y="1493800"/>
                  </a:cubicBezTo>
                  <a:cubicBezTo>
                    <a:pt x="108585" y="1530947"/>
                    <a:pt x="138113" y="1560475"/>
                    <a:pt x="175260" y="1560475"/>
                  </a:cubicBezTo>
                  <a:cubicBezTo>
                    <a:pt x="182880" y="1560475"/>
                    <a:pt x="189548" y="1559522"/>
                    <a:pt x="196215" y="1556665"/>
                  </a:cubicBezTo>
                  <a:cubicBezTo>
                    <a:pt x="212408" y="1551902"/>
                    <a:pt x="227648" y="1542377"/>
                    <a:pt x="239077" y="1527137"/>
                  </a:cubicBezTo>
                  <a:cubicBezTo>
                    <a:pt x="240030" y="1526185"/>
                    <a:pt x="240983" y="1525232"/>
                    <a:pt x="240983" y="1524280"/>
                  </a:cubicBezTo>
                  <a:cubicBezTo>
                    <a:pt x="251460" y="1507135"/>
                    <a:pt x="247650" y="1488085"/>
                    <a:pt x="247650" y="1469035"/>
                  </a:cubicBezTo>
                  <a:close/>
                  <a:moveTo>
                    <a:pt x="205740" y="1431887"/>
                  </a:moveTo>
                  <a:cubicBezTo>
                    <a:pt x="196215" y="1439507"/>
                    <a:pt x="182880" y="1438555"/>
                    <a:pt x="175260" y="1429030"/>
                  </a:cubicBezTo>
                  <a:cubicBezTo>
                    <a:pt x="167640" y="1419505"/>
                    <a:pt x="168592" y="1406170"/>
                    <a:pt x="178117" y="1398550"/>
                  </a:cubicBezTo>
                  <a:cubicBezTo>
                    <a:pt x="187642" y="1390930"/>
                    <a:pt x="200977" y="1391882"/>
                    <a:pt x="208598" y="1401407"/>
                  </a:cubicBezTo>
                  <a:cubicBezTo>
                    <a:pt x="216217" y="1409980"/>
                    <a:pt x="215265" y="1424267"/>
                    <a:pt x="205740" y="1431887"/>
                  </a:cubicBezTo>
                  <a:close/>
                  <a:moveTo>
                    <a:pt x="205740" y="1269962"/>
                  </a:moveTo>
                  <a:cubicBezTo>
                    <a:pt x="196215" y="1277582"/>
                    <a:pt x="182880" y="1276630"/>
                    <a:pt x="175260" y="1267105"/>
                  </a:cubicBezTo>
                  <a:cubicBezTo>
                    <a:pt x="167640" y="1257580"/>
                    <a:pt x="168592" y="1244245"/>
                    <a:pt x="178117" y="1236625"/>
                  </a:cubicBezTo>
                  <a:cubicBezTo>
                    <a:pt x="187642" y="1229005"/>
                    <a:pt x="200977" y="1229957"/>
                    <a:pt x="208598" y="1239482"/>
                  </a:cubicBezTo>
                  <a:cubicBezTo>
                    <a:pt x="216217" y="1248055"/>
                    <a:pt x="215265" y="1262342"/>
                    <a:pt x="205740" y="1269962"/>
                  </a:cubicBezTo>
                  <a:close/>
                  <a:moveTo>
                    <a:pt x="205740" y="1108037"/>
                  </a:moveTo>
                  <a:cubicBezTo>
                    <a:pt x="196215" y="1115657"/>
                    <a:pt x="182880" y="1114705"/>
                    <a:pt x="175260" y="1105180"/>
                  </a:cubicBezTo>
                  <a:cubicBezTo>
                    <a:pt x="167640" y="1095655"/>
                    <a:pt x="168592" y="1082320"/>
                    <a:pt x="178117" y="1074700"/>
                  </a:cubicBezTo>
                  <a:cubicBezTo>
                    <a:pt x="187642" y="1067080"/>
                    <a:pt x="200977" y="1068032"/>
                    <a:pt x="208598" y="1077557"/>
                  </a:cubicBezTo>
                  <a:cubicBezTo>
                    <a:pt x="216217" y="1086130"/>
                    <a:pt x="215265" y="1100417"/>
                    <a:pt x="205740" y="11080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5FDA6190-1AF3-4A5D-A3FC-085532ED2AF3}"/>
                </a:ext>
              </a:extLst>
            </p:cNvPr>
            <p:cNvSpPr/>
            <p:nvPr/>
          </p:nvSpPr>
          <p:spPr>
            <a:xfrm rot="10800000">
              <a:off x="5745093" y="3765944"/>
              <a:ext cx="728346" cy="2011194"/>
            </a:xfrm>
            <a:custGeom>
              <a:avLst/>
              <a:gdLst>
                <a:gd name="connsiteX0" fmla="*/ 144874 w 728345"/>
                <a:gd name="connsiteY0" fmla="*/ 806768 h 2011193"/>
                <a:gd name="connsiteX1" fmla="*/ 173449 w 728345"/>
                <a:gd name="connsiteY1" fmla="*/ 782955 h 2011193"/>
                <a:gd name="connsiteX2" fmla="*/ 173449 w 728345"/>
                <a:gd name="connsiteY2" fmla="*/ 165735 h 2011193"/>
                <a:gd name="connsiteX3" fmla="*/ 144874 w 728345"/>
                <a:gd name="connsiteY3" fmla="*/ 141923 h 2011193"/>
                <a:gd name="connsiteX4" fmla="*/ 116299 w 728345"/>
                <a:gd name="connsiteY4" fmla="*/ 165735 h 2011193"/>
                <a:gd name="connsiteX5" fmla="*/ 116299 w 728345"/>
                <a:gd name="connsiteY5" fmla="*/ 782955 h 2011193"/>
                <a:gd name="connsiteX6" fmla="*/ 144874 w 728345"/>
                <a:gd name="connsiteY6" fmla="*/ 806768 h 2011193"/>
                <a:gd name="connsiteX7" fmla="*/ 256316 w 728345"/>
                <a:gd name="connsiteY7" fmla="*/ 806768 h 2011193"/>
                <a:gd name="connsiteX8" fmla="*/ 284891 w 728345"/>
                <a:gd name="connsiteY8" fmla="*/ 782955 h 2011193"/>
                <a:gd name="connsiteX9" fmla="*/ 284891 w 728345"/>
                <a:gd name="connsiteY9" fmla="*/ 165735 h 2011193"/>
                <a:gd name="connsiteX10" fmla="*/ 256316 w 728345"/>
                <a:gd name="connsiteY10" fmla="*/ 141923 h 2011193"/>
                <a:gd name="connsiteX11" fmla="*/ 227741 w 728345"/>
                <a:gd name="connsiteY11" fmla="*/ 165735 h 2011193"/>
                <a:gd name="connsiteX12" fmla="*/ 227741 w 728345"/>
                <a:gd name="connsiteY12" fmla="*/ 782955 h 2011193"/>
                <a:gd name="connsiteX13" fmla="*/ 256316 w 728345"/>
                <a:gd name="connsiteY13" fmla="*/ 806768 h 2011193"/>
                <a:gd name="connsiteX14" fmla="*/ 367759 w 728345"/>
                <a:gd name="connsiteY14" fmla="*/ 806768 h 2011193"/>
                <a:gd name="connsiteX15" fmla="*/ 396334 w 728345"/>
                <a:gd name="connsiteY15" fmla="*/ 782955 h 2011193"/>
                <a:gd name="connsiteX16" fmla="*/ 396334 w 728345"/>
                <a:gd name="connsiteY16" fmla="*/ 165735 h 2011193"/>
                <a:gd name="connsiteX17" fmla="*/ 367759 w 728345"/>
                <a:gd name="connsiteY17" fmla="*/ 141923 h 2011193"/>
                <a:gd name="connsiteX18" fmla="*/ 339184 w 728345"/>
                <a:gd name="connsiteY18" fmla="*/ 165735 h 2011193"/>
                <a:gd name="connsiteX19" fmla="*/ 339184 w 728345"/>
                <a:gd name="connsiteY19" fmla="*/ 782955 h 2011193"/>
                <a:gd name="connsiteX20" fmla="*/ 367759 w 728345"/>
                <a:gd name="connsiteY20" fmla="*/ 806768 h 2011193"/>
                <a:gd name="connsiteX21" fmla="*/ 479202 w 728345"/>
                <a:gd name="connsiteY21" fmla="*/ 806768 h 2011193"/>
                <a:gd name="connsiteX22" fmla="*/ 507777 w 728345"/>
                <a:gd name="connsiteY22" fmla="*/ 782955 h 2011193"/>
                <a:gd name="connsiteX23" fmla="*/ 507777 w 728345"/>
                <a:gd name="connsiteY23" fmla="*/ 165735 h 2011193"/>
                <a:gd name="connsiteX24" fmla="*/ 479202 w 728345"/>
                <a:gd name="connsiteY24" fmla="*/ 141923 h 2011193"/>
                <a:gd name="connsiteX25" fmla="*/ 450627 w 728345"/>
                <a:gd name="connsiteY25" fmla="*/ 165735 h 2011193"/>
                <a:gd name="connsiteX26" fmla="*/ 450627 w 728345"/>
                <a:gd name="connsiteY26" fmla="*/ 782955 h 2011193"/>
                <a:gd name="connsiteX27" fmla="*/ 479202 w 728345"/>
                <a:gd name="connsiteY27" fmla="*/ 806768 h 2011193"/>
                <a:gd name="connsiteX28" fmla="*/ 590644 w 728345"/>
                <a:gd name="connsiteY28" fmla="*/ 806768 h 2011193"/>
                <a:gd name="connsiteX29" fmla="*/ 619219 w 728345"/>
                <a:gd name="connsiteY29" fmla="*/ 782955 h 2011193"/>
                <a:gd name="connsiteX30" fmla="*/ 619219 w 728345"/>
                <a:gd name="connsiteY30" fmla="*/ 165735 h 2011193"/>
                <a:gd name="connsiteX31" fmla="*/ 590644 w 728345"/>
                <a:gd name="connsiteY31" fmla="*/ 141923 h 2011193"/>
                <a:gd name="connsiteX32" fmla="*/ 562069 w 728345"/>
                <a:gd name="connsiteY32" fmla="*/ 165735 h 2011193"/>
                <a:gd name="connsiteX33" fmla="*/ 562069 w 728345"/>
                <a:gd name="connsiteY33" fmla="*/ 782955 h 2011193"/>
                <a:gd name="connsiteX34" fmla="*/ 590644 w 728345"/>
                <a:gd name="connsiteY34" fmla="*/ 806768 h 2011193"/>
                <a:gd name="connsiteX35" fmla="*/ 466876 w 728345"/>
                <a:gd name="connsiteY35" fmla="*/ 2011193 h 2011193"/>
                <a:gd name="connsiteX36" fmla="*/ 278033 w 728345"/>
                <a:gd name="connsiteY36" fmla="*/ 2011193 h 2011193"/>
                <a:gd name="connsiteX37" fmla="*/ 278033 w 728345"/>
                <a:gd name="connsiteY37" fmla="*/ 1370582 h 2011193"/>
                <a:gd name="connsiteX38" fmla="*/ 322039 w 728345"/>
                <a:gd name="connsiteY38" fmla="*/ 1370582 h 2011193"/>
                <a:gd name="connsiteX39" fmla="*/ 322039 w 728345"/>
                <a:gd name="connsiteY39" fmla="*/ 888683 h 2011193"/>
                <a:gd name="connsiteX40" fmla="*/ 143922 w 728345"/>
                <a:gd name="connsiteY40" fmla="*/ 888683 h 2011193"/>
                <a:gd name="connsiteX41" fmla="*/ 39147 w 728345"/>
                <a:gd name="connsiteY41" fmla="*/ 783908 h 2011193"/>
                <a:gd name="connsiteX42" fmla="*/ 1047 w 728345"/>
                <a:gd name="connsiteY42" fmla="*/ 228600 h 2011193"/>
                <a:gd name="connsiteX43" fmla="*/ 229647 w 728345"/>
                <a:gd name="connsiteY43" fmla="*/ 0 h 2011193"/>
                <a:gd name="connsiteX44" fmla="*/ 499204 w 728345"/>
                <a:gd name="connsiteY44" fmla="*/ 0 h 2011193"/>
                <a:gd name="connsiteX45" fmla="*/ 726852 w 728345"/>
                <a:gd name="connsiteY45" fmla="*/ 228600 h 2011193"/>
                <a:gd name="connsiteX46" fmla="*/ 688752 w 728345"/>
                <a:gd name="connsiteY46" fmla="*/ 783908 h 2011193"/>
                <a:gd name="connsiteX47" fmla="*/ 583977 w 728345"/>
                <a:gd name="connsiteY47" fmla="*/ 888683 h 2011193"/>
                <a:gd name="connsiteX48" fmla="*/ 412527 w 728345"/>
                <a:gd name="connsiteY48" fmla="*/ 888683 h 2011193"/>
                <a:gd name="connsiteX49" fmla="*/ 412527 w 728345"/>
                <a:gd name="connsiteY49" fmla="*/ 1370582 h 2011193"/>
                <a:gd name="connsiteX50" fmla="*/ 466876 w 728345"/>
                <a:gd name="connsiteY50" fmla="*/ 1370582 h 201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28345" h="2011193">
                  <a:moveTo>
                    <a:pt x="144874" y="806768"/>
                  </a:moveTo>
                  <a:cubicBezTo>
                    <a:pt x="160114" y="806768"/>
                    <a:pt x="173449" y="796290"/>
                    <a:pt x="173449" y="782955"/>
                  </a:cubicBezTo>
                  <a:lnTo>
                    <a:pt x="173449" y="165735"/>
                  </a:lnTo>
                  <a:cubicBezTo>
                    <a:pt x="173449" y="152400"/>
                    <a:pt x="161066" y="141923"/>
                    <a:pt x="144874" y="141923"/>
                  </a:cubicBezTo>
                  <a:cubicBezTo>
                    <a:pt x="129634" y="141923"/>
                    <a:pt x="116299" y="152400"/>
                    <a:pt x="116299" y="165735"/>
                  </a:cubicBezTo>
                  <a:lnTo>
                    <a:pt x="116299" y="782955"/>
                  </a:lnTo>
                  <a:cubicBezTo>
                    <a:pt x="116299" y="796290"/>
                    <a:pt x="128681" y="806768"/>
                    <a:pt x="144874" y="806768"/>
                  </a:cubicBezTo>
                  <a:close/>
                  <a:moveTo>
                    <a:pt x="256316" y="806768"/>
                  </a:moveTo>
                  <a:cubicBezTo>
                    <a:pt x="271556" y="806768"/>
                    <a:pt x="284891" y="796290"/>
                    <a:pt x="284891" y="782955"/>
                  </a:cubicBezTo>
                  <a:lnTo>
                    <a:pt x="284891" y="165735"/>
                  </a:lnTo>
                  <a:cubicBezTo>
                    <a:pt x="284891" y="152400"/>
                    <a:pt x="272509" y="141923"/>
                    <a:pt x="256316" y="141923"/>
                  </a:cubicBezTo>
                  <a:cubicBezTo>
                    <a:pt x="241077" y="141923"/>
                    <a:pt x="227741" y="152400"/>
                    <a:pt x="227741" y="165735"/>
                  </a:cubicBezTo>
                  <a:lnTo>
                    <a:pt x="227741" y="782955"/>
                  </a:lnTo>
                  <a:cubicBezTo>
                    <a:pt x="227741" y="796290"/>
                    <a:pt x="240124" y="806768"/>
                    <a:pt x="256316" y="806768"/>
                  </a:cubicBezTo>
                  <a:close/>
                  <a:moveTo>
                    <a:pt x="367759" y="806768"/>
                  </a:moveTo>
                  <a:cubicBezTo>
                    <a:pt x="382999" y="806768"/>
                    <a:pt x="396334" y="796290"/>
                    <a:pt x="396334" y="782955"/>
                  </a:cubicBezTo>
                  <a:lnTo>
                    <a:pt x="396334" y="165735"/>
                  </a:lnTo>
                  <a:cubicBezTo>
                    <a:pt x="396334" y="152400"/>
                    <a:pt x="383952" y="141923"/>
                    <a:pt x="367759" y="141923"/>
                  </a:cubicBezTo>
                  <a:cubicBezTo>
                    <a:pt x="352519" y="141923"/>
                    <a:pt x="339184" y="152400"/>
                    <a:pt x="339184" y="165735"/>
                  </a:cubicBezTo>
                  <a:lnTo>
                    <a:pt x="339184" y="782955"/>
                  </a:lnTo>
                  <a:cubicBezTo>
                    <a:pt x="339184" y="796290"/>
                    <a:pt x="351566" y="806768"/>
                    <a:pt x="367759" y="806768"/>
                  </a:cubicBezTo>
                  <a:close/>
                  <a:moveTo>
                    <a:pt x="479202" y="806768"/>
                  </a:moveTo>
                  <a:cubicBezTo>
                    <a:pt x="494441" y="806768"/>
                    <a:pt x="507777" y="796290"/>
                    <a:pt x="507777" y="782955"/>
                  </a:cubicBezTo>
                  <a:lnTo>
                    <a:pt x="507777" y="165735"/>
                  </a:lnTo>
                  <a:cubicBezTo>
                    <a:pt x="507777" y="152400"/>
                    <a:pt x="495394" y="141923"/>
                    <a:pt x="479202" y="141923"/>
                  </a:cubicBezTo>
                  <a:cubicBezTo>
                    <a:pt x="463961" y="141923"/>
                    <a:pt x="450627" y="152400"/>
                    <a:pt x="450627" y="165735"/>
                  </a:cubicBezTo>
                  <a:lnTo>
                    <a:pt x="450627" y="782955"/>
                  </a:lnTo>
                  <a:cubicBezTo>
                    <a:pt x="450627" y="796290"/>
                    <a:pt x="463009" y="806768"/>
                    <a:pt x="479202" y="806768"/>
                  </a:cubicBezTo>
                  <a:close/>
                  <a:moveTo>
                    <a:pt x="590644" y="806768"/>
                  </a:moveTo>
                  <a:cubicBezTo>
                    <a:pt x="605884" y="806768"/>
                    <a:pt x="619219" y="796290"/>
                    <a:pt x="619219" y="782955"/>
                  </a:cubicBezTo>
                  <a:lnTo>
                    <a:pt x="619219" y="165735"/>
                  </a:lnTo>
                  <a:cubicBezTo>
                    <a:pt x="619219" y="152400"/>
                    <a:pt x="606836" y="141923"/>
                    <a:pt x="590644" y="141923"/>
                  </a:cubicBezTo>
                  <a:cubicBezTo>
                    <a:pt x="575404" y="141923"/>
                    <a:pt x="562069" y="152400"/>
                    <a:pt x="562069" y="165735"/>
                  </a:cubicBezTo>
                  <a:lnTo>
                    <a:pt x="562069" y="782955"/>
                  </a:lnTo>
                  <a:cubicBezTo>
                    <a:pt x="562069" y="796290"/>
                    <a:pt x="574452" y="806768"/>
                    <a:pt x="590644" y="806768"/>
                  </a:cubicBezTo>
                  <a:close/>
                  <a:moveTo>
                    <a:pt x="466876" y="2011193"/>
                  </a:moveTo>
                  <a:lnTo>
                    <a:pt x="278033" y="2011193"/>
                  </a:lnTo>
                  <a:lnTo>
                    <a:pt x="278033" y="1370582"/>
                  </a:lnTo>
                  <a:lnTo>
                    <a:pt x="322039" y="1370582"/>
                  </a:lnTo>
                  <a:lnTo>
                    <a:pt x="322039" y="888683"/>
                  </a:lnTo>
                  <a:lnTo>
                    <a:pt x="143922" y="888683"/>
                  </a:lnTo>
                  <a:cubicBezTo>
                    <a:pt x="86772" y="888683"/>
                    <a:pt x="39147" y="842010"/>
                    <a:pt x="39147" y="783908"/>
                  </a:cubicBezTo>
                  <a:lnTo>
                    <a:pt x="1047" y="228600"/>
                  </a:lnTo>
                  <a:cubicBezTo>
                    <a:pt x="-12289" y="34290"/>
                    <a:pt x="103916" y="0"/>
                    <a:pt x="229647" y="0"/>
                  </a:cubicBezTo>
                  <a:lnTo>
                    <a:pt x="499204" y="0"/>
                  </a:lnTo>
                  <a:cubicBezTo>
                    <a:pt x="624934" y="0"/>
                    <a:pt x="743044" y="36195"/>
                    <a:pt x="726852" y="228600"/>
                  </a:cubicBezTo>
                  <a:lnTo>
                    <a:pt x="688752" y="783908"/>
                  </a:lnTo>
                  <a:cubicBezTo>
                    <a:pt x="688752" y="841058"/>
                    <a:pt x="642079" y="888683"/>
                    <a:pt x="583977" y="888683"/>
                  </a:cubicBezTo>
                  <a:lnTo>
                    <a:pt x="412527" y="888683"/>
                  </a:lnTo>
                  <a:lnTo>
                    <a:pt x="412527" y="1370582"/>
                  </a:lnTo>
                  <a:lnTo>
                    <a:pt x="466876" y="13705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32BDA214-DAF7-4847-80B3-D6473AF331B3}"/>
                </a:ext>
              </a:extLst>
            </p:cNvPr>
            <p:cNvSpPr/>
            <p:nvPr/>
          </p:nvSpPr>
          <p:spPr>
            <a:xfrm rot="10800000">
              <a:off x="6653842" y="3765946"/>
              <a:ext cx="513143" cy="2011192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A20E65B0-1805-48E9-ACD3-7DF7F95E11BA}"/>
                </a:ext>
              </a:extLst>
            </p:cNvPr>
            <p:cNvSpPr/>
            <p:nvPr/>
          </p:nvSpPr>
          <p:spPr>
            <a:xfrm>
              <a:off x="4994315" y="1693521"/>
              <a:ext cx="2203369" cy="180603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2658A4B6-6577-43A0-843C-AD6C25F1B39D}"/>
                </a:ext>
              </a:extLst>
            </p:cNvPr>
            <p:cNvSpPr/>
            <p:nvPr/>
          </p:nvSpPr>
          <p:spPr>
            <a:xfrm flipH="1">
              <a:off x="3703721" y="3286765"/>
              <a:ext cx="4784558" cy="622090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="" xmlns:a16="http://schemas.microsoft.com/office/drawing/2014/main" id="{D862F04F-821A-4867-8E37-B0550813FBD1}"/>
              </a:ext>
            </a:extLst>
          </p:cNvPr>
          <p:cNvSpPr txBox="1">
            <a:spLocks/>
          </p:cNvSpPr>
          <p:nvPr/>
        </p:nvSpPr>
        <p:spPr>
          <a:xfrm>
            <a:off x="-9938" y="5036524"/>
            <a:ext cx="12192000" cy="85729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/>
              <a:t>Thank you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A8D1AAF6-CE25-4081-9A69-D1C95715CF55}"/>
              </a:ext>
            </a:extLst>
          </p:cNvPr>
          <p:cNvSpPr txBox="1">
            <a:spLocks/>
          </p:cNvSpPr>
          <p:nvPr/>
        </p:nvSpPr>
        <p:spPr>
          <a:xfrm>
            <a:off x="4517334" y="5968157"/>
            <a:ext cx="3157332" cy="301523"/>
          </a:xfrm>
          <a:prstGeom prst="roundRect">
            <a:avLst>
              <a:gd name="adj" fmla="val 29852"/>
            </a:avLst>
          </a:prstGeom>
          <a:solidFill>
            <a:schemeClr val="accent2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err="1" smtClean="0">
                <a:solidFill>
                  <a:schemeClr val="bg1"/>
                </a:solidFill>
              </a:rPr>
              <a:t>Kelompok</a:t>
            </a:r>
            <a:r>
              <a:rPr lang="en-US" altLang="ko-KR" sz="1800" dirty="0" smtClean="0">
                <a:solidFill>
                  <a:schemeClr val="bg1"/>
                </a:solidFill>
              </a:rPr>
              <a:t> 4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B00C34F-E34C-4FDC-9A3C-F33B42C0E94A}"/>
              </a:ext>
            </a:extLst>
          </p:cNvPr>
          <p:cNvSpPr/>
          <p:nvPr/>
        </p:nvSpPr>
        <p:spPr>
          <a:xfrm>
            <a:off x="5397412" y="1862439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Blog </a:t>
            </a:r>
            <a:r>
              <a:rPr lang="en-US" dirty="0" err="1" smtClean="0">
                <a:solidFill>
                  <a:schemeClr val="accent2"/>
                </a:solidFill>
              </a:rPr>
              <a:t>Resep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91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Halaman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990" y="219268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400" dirty="0" err="1" smtClean="0"/>
              <a:t>Tampilan</a:t>
            </a:r>
            <a:r>
              <a:rPr lang="en-US" sz="4400" dirty="0" smtClean="0"/>
              <a:t> </a:t>
            </a:r>
            <a:r>
              <a:rPr lang="en-US" sz="4400" dirty="0" err="1" smtClean="0"/>
              <a:t>Halaman</a:t>
            </a:r>
            <a:r>
              <a:rPr lang="en-US" sz="4400" dirty="0" smtClean="0"/>
              <a:t> </a:t>
            </a:r>
            <a:r>
              <a:rPr lang="en-US" sz="4400" dirty="0" err="1" smtClean="0"/>
              <a:t>Registrasi</a:t>
            </a:r>
            <a:endParaRPr lang="en-US" sz="4400" dirty="0"/>
          </a:p>
        </p:txBody>
      </p:sp>
      <p:sp>
        <p:nvSpPr>
          <p:cNvPr id="38" name="Frame 37">
            <a:extLst>
              <a:ext uri="{FF2B5EF4-FFF2-40B4-BE49-F238E27FC236}">
                <a16:creationId xmlns="" xmlns:a16="http://schemas.microsoft.com/office/drawing/2014/main" id="{EE09CDD6-B7AA-4CE1-9639-6A79ABDBD9A0}"/>
              </a:ext>
            </a:extLst>
          </p:cNvPr>
          <p:cNvSpPr/>
          <p:nvPr/>
        </p:nvSpPr>
        <p:spPr>
          <a:xfrm>
            <a:off x="132853" y="869778"/>
            <a:ext cx="1443499" cy="5638797"/>
          </a:xfrm>
          <a:prstGeom prst="frame">
            <a:avLst>
              <a:gd name="adj1" fmla="val 25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C15E07EF-2F4A-40C5-98FE-E8C15493A7D7}"/>
              </a:ext>
            </a:extLst>
          </p:cNvPr>
          <p:cNvSpPr/>
          <p:nvPr/>
        </p:nvSpPr>
        <p:spPr>
          <a:xfrm>
            <a:off x="191416" y="943515"/>
            <a:ext cx="1306286" cy="5498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8030DA8-7A4A-4480-A473-39A28DD8996A}"/>
              </a:ext>
            </a:extLst>
          </p:cNvPr>
          <p:cNvGrpSpPr/>
          <p:nvPr userDrawn="1"/>
        </p:nvGrpSpPr>
        <p:grpSpPr>
          <a:xfrm>
            <a:off x="610319" y="1456672"/>
            <a:ext cx="488568" cy="585942"/>
            <a:chOff x="6761163" y="2984500"/>
            <a:chExt cx="915988" cy="1098550"/>
          </a:xfrm>
          <a:noFill/>
        </p:grpSpPr>
        <p:sp>
          <p:nvSpPr>
            <p:cNvPr id="43" name="Freeform 14">
              <a:extLst>
                <a:ext uri="{FF2B5EF4-FFF2-40B4-BE49-F238E27FC236}">
                  <a16:creationId xmlns="" xmlns:a16="http://schemas.microsoft.com/office/drawing/2014/main" id="{4F3FB4EC-E081-473F-9DE9-67587E386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 w="158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="" xmlns:a16="http://schemas.microsoft.com/office/drawing/2014/main" id="{B8384EC4-C388-43F6-ACE5-3F559A460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 w="158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010385A4-8920-4DDF-8882-5BDA8BBE79D6}"/>
              </a:ext>
            </a:extLst>
          </p:cNvPr>
          <p:cNvGrpSpPr/>
          <p:nvPr/>
        </p:nvGrpSpPr>
        <p:grpSpPr>
          <a:xfrm>
            <a:off x="576442" y="3313531"/>
            <a:ext cx="556323" cy="469987"/>
            <a:chOff x="1960454" y="5041163"/>
            <a:chExt cx="1743075" cy="1472566"/>
          </a:xfrm>
          <a:noFill/>
        </p:grpSpPr>
        <p:sp>
          <p:nvSpPr>
            <p:cNvPr id="46" name="Freeform: Shape 11">
              <a:extLst>
                <a:ext uri="{FF2B5EF4-FFF2-40B4-BE49-F238E27FC236}">
                  <a16:creationId xmlns="" xmlns:a16="http://schemas.microsoft.com/office/drawing/2014/main" id="{0D10FC23-46EA-4AD8-B812-27BE96E4295F}"/>
                </a:ext>
              </a:extLst>
            </p:cNvPr>
            <p:cNvSpPr/>
            <p:nvPr/>
          </p:nvSpPr>
          <p:spPr>
            <a:xfrm>
              <a:off x="1960454" y="5646954"/>
              <a:ext cx="1743075" cy="866775"/>
            </a:xfrm>
            <a:custGeom>
              <a:avLst/>
              <a:gdLst>
                <a:gd name="connsiteX0" fmla="*/ 1677443 w 1743075"/>
                <a:gd name="connsiteY0" fmla="*/ 330518 h 866775"/>
                <a:gd name="connsiteX1" fmla="*/ 1438365 w 1743075"/>
                <a:gd name="connsiteY1" fmla="*/ 142875 h 866775"/>
                <a:gd name="connsiteX2" fmla="*/ 1195478 w 1743075"/>
                <a:gd name="connsiteY2" fmla="*/ 384810 h 866775"/>
                <a:gd name="connsiteX3" fmla="*/ 1186905 w 1743075"/>
                <a:gd name="connsiteY3" fmla="*/ 381953 h 866775"/>
                <a:gd name="connsiteX4" fmla="*/ 1350735 w 1743075"/>
                <a:gd name="connsiteY4" fmla="*/ 97155 h 866775"/>
                <a:gd name="connsiteX5" fmla="*/ 1239293 w 1743075"/>
                <a:gd name="connsiteY5" fmla="*/ 55245 h 866775"/>
                <a:gd name="connsiteX6" fmla="*/ 922110 w 1743075"/>
                <a:gd name="connsiteY6" fmla="*/ 351472 h 866775"/>
                <a:gd name="connsiteX7" fmla="*/ 913538 w 1743075"/>
                <a:gd name="connsiteY7" fmla="*/ 348615 h 866775"/>
                <a:gd name="connsiteX8" fmla="*/ 1108800 w 1743075"/>
                <a:gd name="connsiteY8" fmla="*/ 23813 h 866775"/>
                <a:gd name="connsiteX9" fmla="*/ 997358 w 1743075"/>
                <a:gd name="connsiteY9" fmla="*/ 8572 h 866775"/>
                <a:gd name="connsiteX10" fmla="*/ 612548 w 1743075"/>
                <a:gd name="connsiteY10" fmla="*/ 350520 h 866775"/>
                <a:gd name="connsiteX11" fmla="*/ 603975 w 1743075"/>
                <a:gd name="connsiteY11" fmla="*/ 347663 h 866775"/>
                <a:gd name="connsiteX12" fmla="*/ 818288 w 1743075"/>
                <a:gd name="connsiteY12" fmla="*/ 0 h 866775"/>
                <a:gd name="connsiteX13" fmla="*/ 746850 w 1743075"/>
                <a:gd name="connsiteY13" fmla="*/ 7620 h 866775"/>
                <a:gd name="connsiteX14" fmla="*/ 696368 w 1743075"/>
                <a:gd name="connsiteY14" fmla="*/ 13335 h 866775"/>
                <a:gd name="connsiteX15" fmla="*/ 319178 w 1743075"/>
                <a:gd name="connsiteY15" fmla="*/ 350520 h 866775"/>
                <a:gd name="connsiteX16" fmla="*/ 310605 w 1743075"/>
                <a:gd name="connsiteY16" fmla="*/ 347663 h 866775"/>
                <a:gd name="connsiteX17" fmla="*/ 474435 w 1743075"/>
                <a:gd name="connsiteY17" fmla="*/ 62865 h 866775"/>
                <a:gd name="connsiteX18" fmla="*/ 329655 w 1743075"/>
                <a:gd name="connsiteY18" fmla="*/ 126682 h 866775"/>
                <a:gd name="connsiteX19" fmla="*/ 222975 w 1743075"/>
                <a:gd name="connsiteY19" fmla="*/ 192405 h 866775"/>
                <a:gd name="connsiteX20" fmla="*/ 21045 w 1743075"/>
                <a:gd name="connsiteY20" fmla="*/ 421957 h 866775"/>
                <a:gd name="connsiteX21" fmla="*/ 137250 w 1743075"/>
                <a:gd name="connsiteY21" fmla="*/ 749618 h 866775"/>
                <a:gd name="connsiteX22" fmla="*/ 305843 w 1743075"/>
                <a:gd name="connsiteY22" fmla="*/ 816293 h 866775"/>
                <a:gd name="connsiteX23" fmla="*/ 1135470 w 1743075"/>
                <a:gd name="connsiteY23" fmla="*/ 860107 h 866775"/>
                <a:gd name="connsiteX24" fmla="*/ 1544093 w 1743075"/>
                <a:gd name="connsiteY24" fmla="*/ 781050 h 866775"/>
                <a:gd name="connsiteX25" fmla="*/ 1677443 w 1743075"/>
                <a:gd name="connsiteY25" fmla="*/ 330518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43075" h="866775">
                  <a:moveTo>
                    <a:pt x="1677443" y="330518"/>
                  </a:moveTo>
                  <a:cubicBezTo>
                    <a:pt x="1617435" y="242888"/>
                    <a:pt x="1528853" y="193357"/>
                    <a:pt x="1438365" y="142875"/>
                  </a:cubicBezTo>
                  <a:cubicBezTo>
                    <a:pt x="1335495" y="220028"/>
                    <a:pt x="1230720" y="311468"/>
                    <a:pt x="1195478" y="384810"/>
                  </a:cubicBezTo>
                  <a:cubicBezTo>
                    <a:pt x="1193573" y="389572"/>
                    <a:pt x="1185953" y="387668"/>
                    <a:pt x="1186905" y="381953"/>
                  </a:cubicBezTo>
                  <a:cubicBezTo>
                    <a:pt x="1198335" y="310515"/>
                    <a:pt x="1270725" y="200025"/>
                    <a:pt x="1350735" y="97155"/>
                  </a:cubicBezTo>
                  <a:cubicBezTo>
                    <a:pt x="1316445" y="80963"/>
                    <a:pt x="1279298" y="66675"/>
                    <a:pt x="1239293" y="55245"/>
                  </a:cubicBezTo>
                  <a:cubicBezTo>
                    <a:pt x="1119278" y="140018"/>
                    <a:pt x="965925" y="260032"/>
                    <a:pt x="922110" y="351472"/>
                  </a:cubicBezTo>
                  <a:cubicBezTo>
                    <a:pt x="920205" y="356235"/>
                    <a:pt x="912585" y="354330"/>
                    <a:pt x="913538" y="348615"/>
                  </a:cubicBezTo>
                  <a:cubicBezTo>
                    <a:pt x="926873" y="267653"/>
                    <a:pt x="1018313" y="137160"/>
                    <a:pt x="1108800" y="23813"/>
                  </a:cubicBezTo>
                  <a:cubicBezTo>
                    <a:pt x="1072605" y="17145"/>
                    <a:pt x="1035458" y="12382"/>
                    <a:pt x="997358" y="8572"/>
                  </a:cubicBezTo>
                  <a:cubicBezTo>
                    <a:pt x="875438" y="89535"/>
                    <a:pt x="664935" y="240982"/>
                    <a:pt x="612548" y="350520"/>
                  </a:cubicBezTo>
                  <a:cubicBezTo>
                    <a:pt x="610643" y="355282"/>
                    <a:pt x="603023" y="353378"/>
                    <a:pt x="603975" y="347663"/>
                  </a:cubicBezTo>
                  <a:cubicBezTo>
                    <a:pt x="618263" y="260985"/>
                    <a:pt x="721133" y="118110"/>
                    <a:pt x="818288" y="0"/>
                  </a:cubicBezTo>
                  <a:cubicBezTo>
                    <a:pt x="794475" y="953"/>
                    <a:pt x="772568" y="3810"/>
                    <a:pt x="746850" y="7620"/>
                  </a:cubicBezTo>
                  <a:cubicBezTo>
                    <a:pt x="729705" y="9525"/>
                    <a:pt x="712560" y="11430"/>
                    <a:pt x="696368" y="13335"/>
                  </a:cubicBezTo>
                  <a:cubicBezTo>
                    <a:pt x="573495" y="95250"/>
                    <a:pt x="370613" y="242888"/>
                    <a:pt x="319178" y="350520"/>
                  </a:cubicBezTo>
                  <a:cubicBezTo>
                    <a:pt x="317273" y="355282"/>
                    <a:pt x="309653" y="353378"/>
                    <a:pt x="310605" y="347663"/>
                  </a:cubicBezTo>
                  <a:cubicBezTo>
                    <a:pt x="322035" y="276225"/>
                    <a:pt x="395378" y="165735"/>
                    <a:pt x="474435" y="62865"/>
                  </a:cubicBezTo>
                  <a:cubicBezTo>
                    <a:pt x="421095" y="80963"/>
                    <a:pt x="372518" y="102870"/>
                    <a:pt x="329655" y="126682"/>
                  </a:cubicBezTo>
                  <a:cubicBezTo>
                    <a:pt x="292508" y="145732"/>
                    <a:pt x="256313" y="167640"/>
                    <a:pt x="222975" y="192405"/>
                  </a:cubicBezTo>
                  <a:cubicBezTo>
                    <a:pt x="135345" y="258128"/>
                    <a:pt x="60098" y="316230"/>
                    <a:pt x="21045" y="421957"/>
                  </a:cubicBezTo>
                  <a:cubicBezTo>
                    <a:pt x="-29437" y="559118"/>
                    <a:pt x="11520" y="674370"/>
                    <a:pt x="137250" y="749618"/>
                  </a:cubicBezTo>
                  <a:cubicBezTo>
                    <a:pt x="189638" y="781050"/>
                    <a:pt x="246788" y="802005"/>
                    <a:pt x="305843" y="816293"/>
                  </a:cubicBezTo>
                  <a:cubicBezTo>
                    <a:pt x="576353" y="881063"/>
                    <a:pt x="860198" y="876300"/>
                    <a:pt x="1135470" y="860107"/>
                  </a:cubicBezTo>
                  <a:cubicBezTo>
                    <a:pt x="1271678" y="852488"/>
                    <a:pt x="1416458" y="834390"/>
                    <a:pt x="1544093" y="781050"/>
                  </a:cubicBezTo>
                  <a:cubicBezTo>
                    <a:pt x="1753643" y="695325"/>
                    <a:pt x="1805078" y="516255"/>
                    <a:pt x="1677443" y="330518"/>
                  </a:cubicBezTo>
                  <a:close/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2">
              <a:extLst>
                <a:ext uri="{FF2B5EF4-FFF2-40B4-BE49-F238E27FC236}">
                  <a16:creationId xmlns="" xmlns:a16="http://schemas.microsoft.com/office/drawing/2014/main" id="{636A36AC-9E9E-43C8-A2B7-EC12888A10C6}"/>
                </a:ext>
              </a:extLst>
            </p:cNvPr>
            <p:cNvSpPr/>
            <p:nvPr/>
          </p:nvSpPr>
          <p:spPr>
            <a:xfrm>
              <a:off x="3229274" y="5527891"/>
              <a:ext cx="9525" cy="9525"/>
            </a:xfrm>
            <a:custGeom>
              <a:avLst/>
              <a:gdLst>
                <a:gd name="connsiteX0" fmla="*/ 2858 w 0"/>
                <a:gd name="connsiteY0" fmla="*/ 953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2858" y="953"/>
                  </a:moveTo>
                  <a:cubicBezTo>
                    <a:pt x="1905" y="953"/>
                    <a:pt x="953" y="0"/>
                    <a:pt x="0" y="0"/>
                  </a:cubicBezTo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3">
              <a:extLst>
                <a:ext uri="{FF2B5EF4-FFF2-40B4-BE49-F238E27FC236}">
                  <a16:creationId xmlns="" xmlns:a16="http://schemas.microsoft.com/office/drawing/2014/main" id="{C95BEF25-D6DB-488E-ACDC-063916F59CD4}"/>
                </a:ext>
              </a:extLst>
            </p:cNvPr>
            <p:cNvSpPr/>
            <p:nvPr/>
          </p:nvSpPr>
          <p:spPr>
            <a:xfrm>
              <a:off x="3120559" y="5041163"/>
              <a:ext cx="161925" cy="485775"/>
            </a:xfrm>
            <a:custGeom>
              <a:avLst/>
              <a:gdLst>
                <a:gd name="connsiteX0" fmla="*/ 141100 w 161925"/>
                <a:gd name="connsiteY0" fmla="*/ 242888 h 485775"/>
                <a:gd name="connsiteX1" fmla="*/ 52517 w 161925"/>
                <a:gd name="connsiteY1" fmla="*/ 0 h 485775"/>
                <a:gd name="connsiteX2" fmla="*/ 19180 w 161925"/>
                <a:gd name="connsiteY2" fmla="*/ 242888 h 485775"/>
                <a:gd name="connsiteX3" fmla="*/ 19180 w 161925"/>
                <a:gd name="connsiteY3" fmla="*/ 242888 h 485775"/>
                <a:gd name="connsiteX4" fmla="*/ 107762 w 161925"/>
                <a:gd name="connsiteY4" fmla="*/ 485775 h 485775"/>
                <a:gd name="connsiteX5" fmla="*/ 141100 w 161925"/>
                <a:gd name="connsiteY5" fmla="*/ 242888 h 485775"/>
                <a:gd name="connsiteX6" fmla="*/ 141100 w 161925"/>
                <a:gd name="connsiteY6" fmla="*/ 242888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485775">
                  <a:moveTo>
                    <a:pt x="141100" y="242888"/>
                  </a:moveTo>
                  <a:cubicBezTo>
                    <a:pt x="197297" y="178118"/>
                    <a:pt x="151577" y="47625"/>
                    <a:pt x="52517" y="0"/>
                  </a:cubicBezTo>
                  <a:cubicBezTo>
                    <a:pt x="116335" y="124778"/>
                    <a:pt x="63947" y="171450"/>
                    <a:pt x="19180" y="242888"/>
                  </a:cubicBezTo>
                  <a:cubicBezTo>
                    <a:pt x="19180" y="242888"/>
                    <a:pt x="19180" y="242888"/>
                    <a:pt x="19180" y="242888"/>
                  </a:cubicBezTo>
                  <a:cubicBezTo>
                    <a:pt x="-25588" y="338138"/>
                    <a:pt x="9655" y="437197"/>
                    <a:pt x="107762" y="485775"/>
                  </a:cubicBezTo>
                  <a:cubicBezTo>
                    <a:pt x="56327" y="400050"/>
                    <a:pt x="67757" y="313372"/>
                    <a:pt x="141100" y="242888"/>
                  </a:cubicBezTo>
                  <a:cubicBezTo>
                    <a:pt x="142052" y="242888"/>
                    <a:pt x="142052" y="242888"/>
                    <a:pt x="141100" y="242888"/>
                  </a:cubicBezTo>
                  <a:close/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4">
              <a:extLst>
                <a:ext uri="{FF2B5EF4-FFF2-40B4-BE49-F238E27FC236}">
                  <a16:creationId xmlns="" xmlns:a16="http://schemas.microsoft.com/office/drawing/2014/main" id="{5A222207-1A2B-41F3-8567-2761E530E2C2}"/>
                </a:ext>
              </a:extLst>
            </p:cNvPr>
            <p:cNvSpPr/>
            <p:nvPr/>
          </p:nvSpPr>
          <p:spPr>
            <a:xfrm>
              <a:off x="2908282" y="5540273"/>
              <a:ext cx="9525" cy="9525"/>
            </a:xfrm>
            <a:custGeom>
              <a:avLst/>
              <a:gdLst>
                <a:gd name="connsiteX0" fmla="*/ 2858 w 0"/>
                <a:gd name="connsiteY0" fmla="*/ 953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2858" y="953"/>
                  </a:moveTo>
                  <a:cubicBezTo>
                    <a:pt x="1905" y="953"/>
                    <a:pt x="953" y="0"/>
                    <a:pt x="0" y="0"/>
                  </a:cubicBezTo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5">
              <a:extLst>
                <a:ext uri="{FF2B5EF4-FFF2-40B4-BE49-F238E27FC236}">
                  <a16:creationId xmlns="" xmlns:a16="http://schemas.microsoft.com/office/drawing/2014/main" id="{23DF0F0D-E6F4-4271-9AED-7C858DFEE9C7}"/>
                </a:ext>
              </a:extLst>
            </p:cNvPr>
            <p:cNvSpPr/>
            <p:nvPr/>
          </p:nvSpPr>
          <p:spPr>
            <a:xfrm>
              <a:off x="2800519" y="5053546"/>
              <a:ext cx="161925" cy="485775"/>
            </a:xfrm>
            <a:custGeom>
              <a:avLst/>
              <a:gdLst>
                <a:gd name="connsiteX0" fmla="*/ 141100 w 161925"/>
                <a:gd name="connsiteY0" fmla="*/ 242888 h 485775"/>
                <a:gd name="connsiteX1" fmla="*/ 52517 w 161925"/>
                <a:gd name="connsiteY1" fmla="*/ 0 h 485775"/>
                <a:gd name="connsiteX2" fmla="*/ 19180 w 161925"/>
                <a:gd name="connsiteY2" fmla="*/ 242888 h 485775"/>
                <a:gd name="connsiteX3" fmla="*/ 19180 w 161925"/>
                <a:gd name="connsiteY3" fmla="*/ 242888 h 485775"/>
                <a:gd name="connsiteX4" fmla="*/ 107762 w 161925"/>
                <a:gd name="connsiteY4" fmla="*/ 485775 h 485775"/>
                <a:gd name="connsiteX5" fmla="*/ 141100 w 161925"/>
                <a:gd name="connsiteY5" fmla="*/ 242888 h 485775"/>
                <a:gd name="connsiteX6" fmla="*/ 141100 w 161925"/>
                <a:gd name="connsiteY6" fmla="*/ 242888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485775">
                  <a:moveTo>
                    <a:pt x="141100" y="242888"/>
                  </a:moveTo>
                  <a:cubicBezTo>
                    <a:pt x="197297" y="178117"/>
                    <a:pt x="151577" y="47625"/>
                    <a:pt x="52517" y="0"/>
                  </a:cubicBezTo>
                  <a:cubicBezTo>
                    <a:pt x="116335" y="124777"/>
                    <a:pt x="63947" y="171450"/>
                    <a:pt x="19180" y="242888"/>
                  </a:cubicBezTo>
                  <a:cubicBezTo>
                    <a:pt x="19180" y="242888"/>
                    <a:pt x="19180" y="242888"/>
                    <a:pt x="19180" y="242888"/>
                  </a:cubicBezTo>
                  <a:cubicBezTo>
                    <a:pt x="-25588" y="338138"/>
                    <a:pt x="9655" y="437198"/>
                    <a:pt x="107762" y="485775"/>
                  </a:cubicBezTo>
                  <a:cubicBezTo>
                    <a:pt x="55375" y="400050"/>
                    <a:pt x="66805" y="313373"/>
                    <a:pt x="141100" y="242888"/>
                  </a:cubicBezTo>
                  <a:cubicBezTo>
                    <a:pt x="141100" y="242888"/>
                    <a:pt x="141100" y="242888"/>
                    <a:pt x="141100" y="242888"/>
                  </a:cubicBezTo>
                  <a:close/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6">
              <a:extLst>
                <a:ext uri="{FF2B5EF4-FFF2-40B4-BE49-F238E27FC236}">
                  <a16:creationId xmlns="" xmlns:a16="http://schemas.microsoft.com/office/drawing/2014/main" id="{78599227-D661-4BD2-970A-2E2216AC2C3F}"/>
                </a:ext>
              </a:extLst>
            </p:cNvPr>
            <p:cNvSpPr/>
            <p:nvPr/>
          </p:nvSpPr>
          <p:spPr>
            <a:xfrm>
              <a:off x="2589194" y="5539321"/>
              <a:ext cx="9525" cy="9525"/>
            </a:xfrm>
            <a:custGeom>
              <a:avLst/>
              <a:gdLst>
                <a:gd name="connsiteX0" fmla="*/ 2858 w 0"/>
                <a:gd name="connsiteY0" fmla="*/ 952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2858" y="952"/>
                  </a:moveTo>
                  <a:cubicBezTo>
                    <a:pt x="1905" y="952"/>
                    <a:pt x="953" y="0"/>
                    <a:pt x="0" y="0"/>
                  </a:cubicBezTo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="" xmlns:a16="http://schemas.microsoft.com/office/drawing/2014/main" id="{009F2634-4C83-426E-AD39-D40FD949B121}"/>
                </a:ext>
              </a:extLst>
            </p:cNvPr>
            <p:cNvSpPr/>
            <p:nvPr/>
          </p:nvSpPr>
          <p:spPr>
            <a:xfrm>
              <a:off x="2481432" y="5052594"/>
              <a:ext cx="161925" cy="485775"/>
            </a:xfrm>
            <a:custGeom>
              <a:avLst/>
              <a:gdLst>
                <a:gd name="connsiteX0" fmla="*/ 141100 w 161925"/>
                <a:gd name="connsiteY0" fmla="*/ 242888 h 485775"/>
                <a:gd name="connsiteX1" fmla="*/ 52517 w 161925"/>
                <a:gd name="connsiteY1" fmla="*/ 0 h 485775"/>
                <a:gd name="connsiteX2" fmla="*/ 19180 w 161925"/>
                <a:gd name="connsiteY2" fmla="*/ 242888 h 485775"/>
                <a:gd name="connsiteX3" fmla="*/ 19180 w 161925"/>
                <a:gd name="connsiteY3" fmla="*/ 242888 h 485775"/>
                <a:gd name="connsiteX4" fmla="*/ 107762 w 161925"/>
                <a:gd name="connsiteY4" fmla="*/ 485775 h 485775"/>
                <a:gd name="connsiteX5" fmla="*/ 141100 w 161925"/>
                <a:gd name="connsiteY5" fmla="*/ 242888 h 485775"/>
                <a:gd name="connsiteX6" fmla="*/ 141100 w 161925"/>
                <a:gd name="connsiteY6" fmla="*/ 242888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485775">
                  <a:moveTo>
                    <a:pt x="141100" y="242888"/>
                  </a:moveTo>
                  <a:cubicBezTo>
                    <a:pt x="197297" y="178117"/>
                    <a:pt x="151577" y="47625"/>
                    <a:pt x="52517" y="0"/>
                  </a:cubicBezTo>
                  <a:cubicBezTo>
                    <a:pt x="116335" y="124778"/>
                    <a:pt x="63947" y="171450"/>
                    <a:pt x="19180" y="242888"/>
                  </a:cubicBezTo>
                  <a:cubicBezTo>
                    <a:pt x="19180" y="242888"/>
                    <a:pt x="19180" y="242888"/>
                    <a:pt x="19180" y="242888"/>
                  </a:cubicBezTo>
                  <a:cubicBezTo>
                    <a:pt x="-25588" y="338138"/>
                    <a:pt x="9655" y="437197"/>
                    <a:pt x="107762" y="485775"/>
                  </a:cubicBezTo>
                  <a:cubicBezTo>
                    <a:pt x="56327" y="401003"/>
                    <a:pt x="67757" y="313372"/>
                    <a:pt x="141100" y="242888"/>
                  </a:cubicBezTo>
                  <a:cubicBezTo>
                    <a:pt x="141100" y="242888"/>
                    <a:pt x="141100" y="242888"/>
                    <a:pt x="141100" y="242888"/>
                  </a:cubicBezTo>
                  <a:close/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Freeform: Shape 19">
            <a:extLst>
              <a:ext uri="{FF2B5EF4-FFF2-40B4-BE49-F238E27FC236}">
                <a16:creationId xmlns="" xmlns:a16="http://schemas.microsoft.com/office/drawing/2014/main" id="{35C2DE33-C0B9-48AB-A4FB-DDC61FD678C4}"/>
              </a:ext>
            </a:extLst>
          </p:cNvPr>
          <p:cNvSpPr/>
          <p:nvPr/>
        </p:nvSpPr>
        <p:spPr>
          <a:xfrm>
            <a:off x="694414" y="5055805"/>
            <a:ext cx="320378" cy="463996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5" y="1609935"/>
            <a:ext cx="3811149" cy="4347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6" y="1528832"/>
            <a:ext cx="2642993" cy="1939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61" y="3689176"/>
            <a:ext cx="261974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36B97A6-438D-40BD-AC11-849436214B2E}"/>
              </a:ext>
            </a:extLst>
          </p:cNvPr>
          <p:cNvSpPr txBox="1"/>
          <p:nvPr/>
        </p:nvSpPr>
        <p:spPr>
          <a:xfrm>
            <a:off x="339774" y="457945"/>
            <a:ext cx="34858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1"/>
                </a:solidFill>
                <a:cs typeface="Arial" pitchFamily="34" charset="0"/>
              </a:rPr>
              <a:t>SESSION REGISTER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Graphic 3">
            <a:extLst>
              <a:ext uri="{FF2B5EF4-FFF2-40B4-BE49-F238E27FC236}">
                <a16:creationId xmlns="" xmlns:a16="http://schemas.microsoft.com/office/drawing/2014/main" id="{DBAA5A1F-0AAB-4EEC-AE5D-6BD54F16F053}"/>
              </a:ext>
            </a:extLst>
          </p:cNvPr>
          <p:cNvSpPr/>
          <p:nvPr/>
        </p:nvSpPr>
        <p:spPr>
          <a:xfrm rot="5400000">
            <a:off x="10341369" y="4639761"/>
            <a:ext cx="2369325" cy="1331934"/>
          </a:xfrm>
          <a:custGeom>
            <a:avLst/>
            <a:gdLst>
              <a:gd name="connsiteX0" fmla="*/ 9480308 w 9496425"/>
              <a:gd name="connsiteY0" fmla="*/ 2719136 h 5314950"/>
              <a:gd name="connsiteX1" fmla="*/ 9393631 w 9496425"/>
              <a:gd name="connsiteY1" fmla="*/ 2567688 h 5314950"/>
              <a:gd name="connsiteX2" fmla="*/ 9475546 w 9496425"/>
              <a:gd name="connsiteY2" fmla="*/ 2126681 h 5314950"/>
              <a:gd name="connsiteX3" fmla="*/ 9392678 w 9496425"/>
              <a:gd name="connsiteY3" fmla="*/ 1995236 h 5314950"/>
              <a:gd name="connsiteX4" fmla="*/ 9367913 w 9496425"/>
              <a:gd name="connsiteY4" fmla="*/ 1915226 h 5314950"/>
              <a:gd name="connsiteX5" fmla="*/ 9407919 w 9496425"/>
              <a:gd name="connsiteY5" fmla="*/ 1699961 h 5314950"/>
              <a:gd name="connsiteX6" fmla="*/ 9379344 w 9496425"/>
              <a:gd name="connsiteY6" fmla="*/ 1444691 h 5314950"/>
              <a:gd name="connsiteX7" fmla="*/ 9136456 w 9496425"/>
              <a:gd name="connsiteY7" fmla="*/ 1194183 h 5314950"/>
              <a:gd name="connsiteX8" fmla="*/ 9046921 w 9496425"/>
              <a:gd name="connsiteY8" fmla="*/ 1020828 h 5314950"/>
              <a:gd name="connsiteX9" fmla="*/ 8970721 w 9496425"/>
              <a:gd name="connsiteY9" fmla="*/ 850331 h 5314950"/>
              <a:gd name="connsiteX10" fmla="*/ 8530666 w 9496425"/>
              <a:gd name="connsiteY10" fmla="*/ 582678 h 5314950"/>
              <a:gd name="connsiteX11" fmla="*/ 8322069 w 9496425"/>
              <a:gd name="connsiteY11" fmla="*/ 676976 h 5314950"/>
              <a:gd name="connsiteX12" fmla="*/ 8153476 w 9496425"/>
              <a:gd name="connsiteY12" fmla="*/ 899861 h 5314950"/>
              <a:gd name="connsiteX13" fmla="*/ 8116328 w 9496425"/>
              <a:gd name="connsiteY13" fmla="*/ 1194183 h 5314950"/>
              <a:gd name="connsiteX14" fmla="*/ 8126806 w 9496425"/>
              <a:gd name="connsiteY14" fmla="*/ 1362776 h 5314950"/>
              <a:gd name="connsiteX15" fmla="*/ 8115376 w 9496425"/>
              <a:gd name="connsiteY15" fmla="*/ 1546608 h 5314950"/>
              <a:gd name="connsiteX16" fmla="*/ 8177289 w 9496425"/>
              <a:gd name="connsiteY16" fmla="*/ 1749491 h 5314950"/>
              <a:gd name="connsiteX17" fmla="*/ 8077276 w 9496425"/>
              <a:gd name="connsiteY17" fmla="*/ 1822833 h 5314950"/>
              <a:gd name="connsiteX18" fmla="*/ 7953451 w 9496425"/>
              <a:gd name="connsiteY18" fmla="*/ 1795211 h 5314950"/>
              <a:gd name="connsiteX19" fmla="*/ 7669606 w 9496425"/>
              <a:gd name="connsiteY19" fmla="*/ 1849503 h 5314950"/>
              <a:gd name="connsiteX20" fmla="*/ 7468628 w 9496425"/>
              <a:gd name="connsiteY20" fmla="*/ 1809499 h 5314950"/>
              <a:gd name="connsiteX21" fmla="*/ 7224789 w 9496425"/>
              <a:gd name="connsiteY21" fmla="*/ 1892366 h 5314950"/>
              <a:gd name="connsiteX22" fmla="*/ 6998094 w 9496425"/>
              <a:gd name="connsiteY22" fmla="*/ 1822833 h 5314950"/>
              <a:gd name="connsiteX23" fmla="*/ 6759969 w 9496425"/>
              <a:gd name="connsiteY23" fmla="*/ 1840931 h 5314950"/>
              <a:gd name="connsiteX24" fmla="*/ 6461836 w 9496425"/>
              <a:gd name="connsiteY24" fmla="*/ 1823786 h 5314950"/>
              <a:gd name="connsiteX25" fmla="*/ 6254191 w 9496425"/>
              <a:gd name="connsiteY25" fmla="*/ 1831406 h 5314950"/>
              <a:gd name="connsiteX26" fmla="*/ 6072264 w 9496425"/>
              <a:gd name="connsiteY26" fmla="*/ 1819024 h 5314950"/>
              <a:gd name="connsiteX27" fmla="*/ 6099886 w 9496425"/>
              <a:gd name="connsiteY27" fmla="*/ 1574231 h 5314950"/>
              <a:gd name="connsiteX28" fmla="*/ 6099886 w 9496425"/>
              <a:gd name="connsiteY28" fmla="*/ 1258953 h 5314950"/>
              <a:gd name="connsiteX29" fmla="*/ 6347536 w 9496425"/>
              <a:gd name="connsiteY29" fmla="*/ 1150368 h 5314950"/>
              <a:gd name="connsiteX30" fmla="*/ 6593281 w 9496425"/>
              <a:gd name="connsiteY30" fmla="*/ 1078931 h 5314950"/>
              <a:gd name="connsiteX31" fmla="*/ 6871411 w 9496425"/>
              <a:gd name="connsiteY31" fmla="*/ 1086551 h 5314950"/>
              <a:gd name="connsiteX32" fmla="*/ 7039051 w 9496425"/>
              <a:gd name="connsiteY32" fmla="*/ 1008446 h 5314950"/>
              <a:gd name="connsiteX33" fmla="*/ 7000951 w 9496425"/>
              <a:gd name="connsiteY33" fmla="*/ 775083 h 5314950"/>
              <a:gd name="connsiteX34" fmla="*/ 6744728 w 9496425"/>
              <a:gd name="connsiteY34" fmla="*/ 863666 h 5314950"/>
              <a:gd name="connsiteX35" fmla="*/ 6622809 w 9496425"/>
              <a:gd name="connsiteY35" fmla="*/ 875096 h 5314950"/>
              <a:gd name="connsiteX36" fmla="*/ 6476123 w 9496425"/>
              <a:gd name="connsiteY36" fmla="*/ 895098 h 5314950"/>
              <a:gd name="connsiteX37" fmla="*/ 6385636 w 9496425"/>
              <a:gd name="connsiteY37" fmla="*/ 872238 h 5314950"/>
              <a:gd name="connsiteX38" fmla="*/ 5916053 w 9496425"/>
              <a:gd name="connsiteY38" fmla="*/ 1057976 h 5314950"/>
              <a:gd name="connsiteX39" fmla="*/ 5852236 w 9496425"/>
              <a:gd name="connsiteY39" fmla="*/ 1766636 h 5314950"/>
              <a:gd name="connsiteX40" fmla="*/ 5782703 w 9496425"/>
              <a:gd name="connsiteY40" fmla="*/ 1378969 h 5314950"/>
              <a:gd name="connsiteX41" fmla="*/ 5703646 w 9496425"/>
              <a:gd name="connsiteY41" fmla="*/ 1081788 h 5314950"/>
              <a:gd name="connsiteX42" fmla="*/ 5650306 w 9496425"/>
              <a:gd name="connsiteY42" fmla="*/ 793181 h 5314950"/>
              <a:gd name="connsiteX43" fmla="*/ 5583631 w 9496425"/>
              <a:gd name="connsiteY43" fmla="*/ 682691 h 5314950"/>
              <a:gd name="connsiteX44" fmla="*/ 5497906 w 9496425"/>
              <a:gd name="connsiteY44" fmla="*/ 441708 h 5314950"/>
              <a:gd name="connsiteX45" fmla="*/ 5375986 w 9496425"/>
              <a:gd name="connsiteY45" fmla="*/ 209298 h 5314950"/>
              <a:gd name="connsiteX46" fmla="*/ 5135956 w 9496425"/>
              <a:gd name="connsiteY46" fmla="*/ 102618 h 5314950"/>
              <a:gd name="connsiteX47" fmla="*/ 5008321 w 9496425"/>
              <a:gd name="connsiteY47" fmla="*/ 76901 h 5314950"/>
              <a:gd name="connsiteX48" fmla="*/ 4927359 w 9496425"/>
              <a:gd name="connsiteY48" fmla="*/ 24513 h 5314950"/>
              <a:gd name="connsiteX49" fmla="*/ 4692091 w 9496425"/>
              <a:gd name="connsiteY49" fmla="*/ 6416 h 5314950"/>
              <a:gd name="connsiteX50" fmla="*/ 4499686 w 9496425"/>
              <a:gd name="connsiteY50" fmla="*/ 26418 h 5314950"/>
              <a:gd name="connsiteX51" fmla="*/ 4464443 w 9496425"/>
              <a:gd name="connsiteY51" fmla="*/ 150243 h 5314950"/>
              <a:gd name="connsiteX52" fmla="*/ 4639703 w 9496425"/>
              <a:gd name="connsiteY52" fmla="*/ 170246 h 5314950"/>
              <a:gd name="connsiteX53" fmla="*/ 4847349 w 9496425"/>
              <a:gd name="connsiteY53" fmla="*/ 234063 h 5314950"/>
              <a:gd name="connsiteX54" fmla="*/ 5071186 w 9496425"/>
              <a:gd name="connsiteY54" fmla="*/ 283593 h 5314950"/>
              <a:gd name="connsiteX55" fmla="*/ 5218823 w 9496425"/>
              <a:gd name="connsiteY55" fmla="*/ 427421 h 5314950"/>
              <a:gd name="connsiteX56" fmla="*/ 5253114 w 9496425"/>
              <a:gd name="connsiteY56" fmla="*/ 593156 h 5314950"/>
              <a:gd name="connsiteX57" fmla="*/ 5348364 w 9496425"/>
              <a:gd name="connsiteY57" fmla="*/ 765558 h 5314950"/>
              <a:gd name="connsiteX58" fmla="*/ 5442661 w 9496425"/>
              <a:gd name="connsiteY58" fmla="*/ 1027496 h 5314950"/>
              <a:gd name="connsiteX59" fmla="*/ 5487428 w 9496425"/>
              <a:gd name="connsiteY59" fmla="*/ 1648526 h 5314950"/>
              <a:gd name="connsiteX60" fmla="*/ 5494096 w 9496425"/>
              <a:gd name="connsiteY60" fmla="*/ 1729488 h 5314950"/>
              <a:gd name="connsiteX61" fmla="*/ 5393131 w 9496425"/>
              <a:gd name="connsiteY61" fmla="*/ 1743776 h 5314950"/>
              <a:gd name="connsiteX62" fmla="*/ 5033086 w 9496425"/>
              <a:gd name="connsiteY62" fmla="*/ 1616141 h 5314950"/>
              <a:gd name="connsiteX63" fmla="*/ 5032134 w 9496425"/>
              <a:gd name="connsiteY63" fmla="*/ 1272288 h 5314950"/>
              <a:gd name="connsiteX64" fmla="*/ 4973078 w 9496425"/>
              <a:gd name="connsiteY64" fmla="*/ 807468 h 5314950"/>
              <a:gd name="connsiteX65" fmla="*/ 4869256 w 9496425"/>
              <a:gd name="connsiteY65" fmla="*/ 636971 h 5314950"/>
              <a:gd name="connsiteX66" fmla="*/ 4667326 w 9496425"/>
              <a:gd name="connsiteY66" fmla="*/ 462663 h 5314950"/>
              <a:gd name="connsiteX67" fmla="*/ 4426343 w 9496425"/>
              <a:gd name="connsiteY67" fmla="*/ 368366 h 5314950"/>
              <a:gd name="connsiteX68" fmla="*/ 4182503 w 9496425"/>
              <a:gd name="connsiteY68" fmla="*/ 281688 h 5314950"/>
              <a:gd name="connsiteX69" fmla="*/ 4058678 w 9496425"/>
              <a:gd name="connsiteY69" fmla="*/ 251208 h 5314950"/>
              <a:gd name="connsiteX70" fmla="*/ 4000576 w 9496425"/>
              <a:gd name="connsiteY70" fmla="*/ 283593 h 5314950"/>
              <a:gd name="connsiteX71" fmla="*/ 3852939 w 9496425"/>
              <a:gd name="connsiteY71" fmla="*/ 327408 h 5314950"/>
              <a:gd name="connsiteX72" fmla="*/ 3644341 w 9496425"/>
              <a:gd name="connsiteY72" fmla="*/ 292166 h 5314950"/>
              <a:gd name="connsiteX73" fmla="*/ 3403358 w 9496425"/>
              <a:gd name="connsiteY73" fmla="*/ 249303 h 5314950"/>
              <a:gd name="connsiteX74" fmla="*/ 2898533 w 9496425"/>
              <a:gd name="connsiteY74" fmla="*/ 288356 h 5314950"/>
              <a:gd name="connsiteX75" fmla="*/ 2768993 w 9496425"/>
              <a:gd name="connsiteY75" fmla="*/ 396941 h 5314950"/>
              <a:gd name="connsiteX76" fmla="*/ 2811856 w 9496425"/>
              <a:gd name="connsiteY76" fmla="*/ 511241 h 5314950"/>
              <a:gd name="connsiteX77" fmla="*/ 2787091 w 9496425"/>
              <a:gd name="connsiteY77" fmla="*/ 546483 h 5314950"/>
              <a:gd name="connsiteX78" fmla="*/ 2518486 w 9496425"/>
              <a:gd name="connsiteY78" fmla="*/ 368366 h 5314950"/>
              <a:gd name="connsiteX79" fmla="*/ 2057476 w 9496425"/>
              <a:gd name="connsiteY79" fmla="*/ 319788 h 5314950"/>
              <a:gd name="connsiteX80" fmla="*/ 1619326 w 9496425"/>
              <a:gd name="connsiteY80" fmla="*/ 433136 h 5314950"/>
              <a:gd name="connsiteX81" fmla="*/ 1041158 w 9496425"/>
              <a:gd name="connsiteY81" fmla="*/ 619826 h 5314950"/>
              <a:gd name="connsiteX82" fmla="*/ 382981 w 9496425"/>
              <a:gd name="connsiteY82" fmla="*/ 1311341 h 5314950"/>
              <a:gd name="connsiteX83" fmla="*/ 141046 w 9496425"/>
              <a:gd name="connsiteY83" fmla="*/ 1774256 h 5314950"/>
              <a:gd name="connsiteX84" fmla="*/ 35318 w 9496425"/>
              <a:gd name="connsiteY84" fmla="*/ 2425766 h 5314950"/>
              <a:gd name="connsiteX85" fmla="*/ 125806 w 9496425"/>
              <a:gd name="connsiteY85" fmla="*/ 2616266 h 5314950"/>
              <a:gd name="connsiteX86" fmla="*/ 219151 w 9496425"/>
              <a:gd name="connsiteY86" fmla="*/ 2679131 h 5314950"/>
              <a:gd name="connsiteX87" fmla="*/ 281063 w 9496425"/>
              <a:gd name="connsiteY87" fmla="*/ 2642936 h 5314950"/>
              <a:gd name="connsiteX88" fmla="*/ 302971 w 9496425"/>
              <a:gd name="connsiteY88" fmla="*/ 2564831 h 5314950"/>
              <a:gd name="connsiteX89" fmla="*/ 390601 w 9496425"/>
              <a:gd name="connsiteY89" fmla="*/ 2464819 h 5314950"/>
              <a:gd name="connsiteX90" fmla="*/ 579196 w 9496425"/>
              <a:gd name="connsiteY90" fmla="*/ 2229551 h 5314950"/>
              <a:gd name="connsiteX91" fmla="*/ 933526 w 9496425"/>
              <a:gd name="connsiteY91" fmla="*/ 1702819 h 5314950"/>
              <a:gd name="connsiteX92" fmla="*/ 978293 w 9496425"/>
              <a:gd name="connsiteY92" fmla="*/ 1656146 h 5314950"/>
              <a:gd name="connsiteX93" fmla="*/ 966863 w 9496425"/>
              <a:gd name="connsiteY93" fmla="*/ 1705676 h 5314950"/>
              <a:gd name="connsiteX94" fmla="*/ 689686 w 9496425"/>
              <a:gd name="connsiteY94" fmla="*/ 2226694 h 5314950"/>
              <a:gd name="connsiteX95" fmla="*/ 444893 w 9496425"/>
              <a:gd name="connsiteY95" fmla="*/ 2517206 h 5314950"/>
              <a:gd name="connsiteX96" fmla="*/ 367741 w 9496425"/>
              <a:gd name="connsiteY96" fmla="*/ 2633411 h 5314950"/>
              <a:gd name="connsiteX97" fmla="*/ 510616 w 9496425"/>
              <a:gd name="connsiteY97" fmla="*/ 2602931 h 5314950"/>
              <a:gd name="connsiteX98" fmla="*/ 727786 w 9496425"/>
              <a:gd name="connsiteY98" fmla="*/ 2472438 h 5314950"/>
              <a:gd name="connsiteX99" fmla="*/ 1070686 w 9496425"/>
              <a:gd name="connsiteY99" fmla="*/ 2241934 h 5314950"/>
              <a:gd name="connsiteX100" fmla="*/ 1482166 w 9496425"/>
              <a:gd name="connsiteY100" fmla="*/ 1975233 h 5314950"/>
              <a:gd name="connsiteX101" fmla="*/ 1707908 w 9496425"/>
              <a:gd name="connsiteY101" fmla="*/ 1783781 h 5314950"/>
              <a:gd name="connsiteX102" fmla="*/ 1856498 w 9496425"/>
              <a:gd name="connsiteY102" fmla="*/ 1741871 h 5314950"/>
              <a:gd name="connsiteX103" fmla="*/ 1913648 w 9496425"/>
              <a:gd name="connsiteY103" fmla="*/ 1664719 h 5314950"/>
              <a:gd name="connsiteX104" fmla="*/ 1986038 w 9496425"/>
              <a:gd name="connsiteY104" fmla="*/ 1659003 h 5314950"/>
              <a:gd name="connsiteX105" fmla="*/ 2133676 w 9496425"/>
              <a:gd name="connsiteY105" fmla="*/ 1501841 h 5314950"/>
              <a:gd name="connsiteX106" fmla="*/ 2247023 w 9496425"/>
              <a:gd name="connsiteY106" fmla="*/ 1312294 h 5314950"/>
              <a:gd name="connsiteX107" fmla="*/ 2365133 w 9496425"/>
              <a:gd name="connsiteY107" fmla="*/ 1240856 h 5314950"/>
              <a:gd name="connsiteX108" fmla="*/ 2555633 w 9496425"/>
              <a:gd name="connsiteY108" fmla="*/ 985586 h 5314950"/>
              <a:gd name="connsiteX109" fmla="*/ 2603258 w 9496425"/>
              <a:gd name="connsiteY109" fmla="*/ 1099886 h 5314950"/>
              <a:gd name="connsiteX110" fmla="*/ 2707081 w 9496425"/>
              <a:gd name="connsiteY110" fmla="*/ 1363728 h 5314950"/>
              <a:gd name="connsiteX111" fmla="*/ 2902343 w 9496425"/>
              <a:gd name="connsiteY111" fmla="*/ 1428499 h 5314950"/>
              <a:gd name="connsiteX112" fmla="*/ 3028073 w 9496425"/>
              <a:gd name="connsiteY112" fmla="*/ 1648526 h 5314950"/>
              <a:gd name="connsiteX113" fmla="*/ 3204286 w 9496425"/>
              <a:gd name="connsiteY113" fmla="*/ 1981901 h 5314950"/>
              <a:gd name="connsiteX114" fmla="*/ 3012833 w 9496425"/>
              <a:gd name="connsiteY114" fmla="*/ 1984758 h 5314950"/>
              <a:gd name="connsiteX115" fmla="*/ 2927108 w 9496425"/>
              <a:gd name="connsiteY115" fmla="*/ 2029526 h 5314950"/>
              <a:gd name="connsiteX116" fmla="*/ 2941396 w 9496425"/>
              <a:gd name="connsiteY116" fmla="*/ 2069531 h 5314950"/>
              <a:gd name="connsiteX117" fmla="*/ 2794711 w 9496425"/>
              <a:gd name="connsiteY117" fmla="*/ 2105726 h 5314950"/>
              <a:gd name="connsiteX118" fmla="*/ 2815666 w 9496425"/>
              <a:gd name="connsiteY118" fmla="*/ 2193356 h 5314950"/>
              <a:gd name="connsiteX119" fmla="*/ 2556586 w 9496425"/>
              <a:gd name="connsiteY119" fmla="*/ 2213359 h 5314950"/>
              <a:gd name="connsiteX120" fmla="*/ 2162251 w 9496425"/>
              <a:gd name="connsiteY120" fmla="*/ 2026669 h 5314950"/>
              <a:gd name="connsiteX121" fmla="*/ 1921268 w 9496425"/>
              <a:gd name="connsiteY121" fmla="*/ 1920941 h 5314950"/>
              <a:gd name="connsiteX122" fmla="*/ 1734578 w 9496425"/>
              <a:gd name="connsiteY122" fmla="*/ 1991426 h 5314950"/>
              <a:gd name="connsiteX123" fmla="*/ 1939366 w 9496425"/>
              <a:gd name="connsiteY123" fmla="*/ 2033336 h 5314950"/>
              <a:gd name="connsiteX124" fmla="*/ 2476576 w 9496425"/>
              <a:gd name="connsiteY124" fmla="*/ 2303846 h 5314950"/>
              <a:gd name="connsiteX125" fmla="*/ 1604086 w 9496425"/>
              <a:gd name="connsiteY125" fmla="*/ 2166686 h 5314950"/>
              <a:gd name="connsiteX126" fmla="*/ 1494548 w 9496425"/>
              <a:gd name="connsiteY126" fmla="*/ 2288606 h 5314950"/>
              <a:gd name="connsiteX127" fmla="*/ 1358341 w 9496425"/>
              <a:gd name="connsiteY127" fmla="*/ 2367663 h 5314950"/>
              <a:gd name="connsiteX128" fmla="*/ 993533 w 9496425"/>
              <a:gd name="connsiteY128" fmla="*/ 2504823 h 5314950"/>
              <a:gd name="connsiteX129" fmla="*/ 719213 w 9496425"/>
              <a:gd name="connsiteY129" fmla="*/ 2628648 h 5314950"/>
              <a:gd name="connsiteX130" fmla="*/ 527761 w 9496425"/>
              <a:gd name="connsiteY130" fmla="*/ 2732471 h 5314950"/>
              <a:gd name="connsiteX131" fmla="*/ 578243 w 9496425"/>
              <a:gd name="connsiteY131" fmla="*/ 2862963 h 5314950"/>
              <a:gd name="connsiteX132" fmla="*/ 748741 w 9496425"/>
              <a:gd name="connsiteY132" fmla="*/ 2770571 h 5314950"/>
              <a:gd name="connsiteX133" fmla="*/ 1328813 w 9496425"/>
              <a:gd name="connsiteY133" fmla="*/ 2532446 h 5314950"/>
              <a:gd name="connsiteX134" fmla="*/ 1545983 w 9496425"/>
              <a:gd name="connsiteY134" fmla="*/ 2455294 h 5314950"/>
              <a:gd name="connsiteX135" fmla="*/ 1919363 w 9496425"/>
              <a:gd name="connsiteY135" fmla="*/ 2390524 h 5314950"/>
              <a:gd name="connsiteX136" fmla="*/ 2616593 w 9496425"/>
              <a:gd name="connsiteY136" fmla="*/ 2441006 h 5314950"/>
              <a:gd name="connsiteX137" fmla="*/ 2708033 w 9496425"/>
              <a:gd name="connsiteY137" fmla="*/ 2509586 h 5314950"/>
              <a:gd name="connsiteX138" fmla="*/ 2555633 w 9496425"/>
              <a:gd name="connsiteY138" fmla="*/ 2530541 h 5314950"/>
              <a:gd name="connsiteX139" fmla="*/ 2164156 w 9496425"/>
              <a:gd name="connsiteY139" fmla="*/ 2523873 h 5314950"/>
              <a:gd name="connsiteX140" fmla="*/ 1760296 w 9496425"/>
              <a:gd name="connsiteY140" fmla="*/ 2569594 h 5314950"/>
              <a:gd name="connsiteX141" fmla="*/ 1585988 w 9496425"/>
              <a:gd name="connsiteY141" fmla="*/ 2765809 h 5314950"/>
              <a:gd name="connsiteX142" fmla="*/ 1835543 w 9496425"/>
              <a:gd name="connsiteY142" fmla="*/ 2631506 h 5314950"/>
              <a:gd name="connsiteX143" fmla="*/ 2390851 w 9496425"/>
              <a:gd name="connsiteY143" fmla="*/ 2616266 h 5314950"/>
              <a:gd name="connsiteX144" fmla="*/ 1825066 w 9496425"/>
              <a:gd name="connsiteY144" fmla="*/ 2823911 h 5314950"/>
              <a:gd name="connsiteX145" fmla="*/ 1850783 w 9496425"/>
              <a:gd name="connsiteY145" fmla="*/ 3085848 h 5314950"/>
              <a:gd name="connsiteX146" fmla="*/ 1876501 w 9496425"/>
              <a:gd name="connsiteY146" fmla="*/ 2991551 h 5314950"/>
              <a:gd name="connsiteX147" fmla="*/ 1927936 w 9496425"/>
              <a:gd name="connsiteY147" fmla="*/ 2814386 h 5314950"/>
              <a:gd name="connsiteX148" fmla="*/ 2423236 w 9496425"/>
              <a:gd name="connsiteY148" fmla="*/ 2683894 h 5314950"/>
              <a:gd name="connsiteX149" fmla="*/ 2589923 w 9496425"/>
              <a:gd name="connsiteY149" fmla="*/ 2664844 h 5314950"/>
              <a:gd name="connsiteX150" fmla="*/ 2768041 w 9496425"/>
              <a:gd name="connsiteY150" fmla="*/ 2611504 h 5314950"/>
              <a:gd name="connsiteX151" fmla="*/ 3074746 w 9496425"/>
              <a:gd name="connsiteY151" fmla="*/ 2636269 h 5314950"/>
              <a:gd name="connsiteX152" fmla="*/ 3064268 w 9496425"/>
              <a:gd name="connsiteY152" fmla="*/ 2643888 h 5314950"/>
              <a:gd name="connsiteX153" fmla="*/ 2966161 w 9496425"/>
              <a:gd name="connsiteY153" fmla="*/ 2673416 h 5314950"/>
              <a:gd name="connsiteX154" fmla="*/ 2722321 w 9496425"/>
              <a:gd name="connsiteY154" fmla="*/ 2824863 h 5314950"/>
              <a:gd name="connsiteX155" fmla="*/ 2649931 w 9496425"/>
              <a:gd name="connsiteY155" fmla="*/ 3035366 h 5314950"/>
              <a:gd name="connsiteX156" fmla="*/ 2762326 w 9496425"/>
              <a:gd name="connsiteY156" fmla="*/ 3127759 h 5314950"/>
              <a:gd name="connsiteX157" fmla="*/ 2827096 w 9496425"/>
              <a:gd name="connsiteY157" fmla="*/ 3188719 h 5314950"/>
              <a:gd name="connsiteX158" fmla="*/ 2926156 w 9496425"/>
              <a:gd name="connsiteY158" fmla="*/ 3216341 h 5314950"/>
              <a:gd name="connsiteX159" fmla="*/ 3186189 w 9496425"/>
              <a:gd name="connsiteY159" fmla="*/ 3288731 h 5314950"/>
              <a:gd name="connsiteX160" fmla="*/ 3417646 w 9496425"/>
              <a:gd name="connsiteY160" fmla="*/ 3315401 h 5314950"/>
              <a:gd name="connsiteX161" fmla="*/ 3311918 w 9496425"/>
              <a:gd name="connsiteY161" fmla="*/ 3413509 h 5314950"/>
              <a:gd name="connsiteX162" fmla="*/ 2976639 w 9496425"/>
              <a:gd name="connsiteY162" fmla="*/ 3659254 h 5314950"/>
              <a:gd name="connsiteX163" fmla="*/ 2821381 w 9496425"/>
              <a:gd name="connsiteY163" fmla="*/ 3790698 h 5314950"/>
              <a:gd name="connsiteX164" fmla="*/ 2594686 w 9496425"/>
              <a:gd name="connsiteY164" fmla="*/ 4071686 h 5314950"/>
              <a:gd name="connsiteX165" fmla="*/ 2430856 w 9496425"/>
              <a:gd name="connsiteY165" fmla="*/ 4146934 h 5314950"/>
              <a:gd name="connsiteX166" fmla="*/ 2249881 w 9496425"/>
              <a:gd name="connsiteY166" fmla="*/ 4065971 h 5314950"/>
              <a:gd name="connsiteX167" fmla="*/ 2214638 w 9496425"/>
              <a:gd name="connsiteY167" fmla="*/ 3892616 h 5314950"/>
              <a:gd name="connsiteX168" fmla="*/ 2115578 w 9496425"/>
              <a:gd name="connsiteY168" fmla="*/ 3781173 h 5314950"/>
              <a:gd name="connsiteX169" fmla="*/ 2004136 w 9496425"/>
              <a:gd name="connsiteY169" fmla="*/ 3696401 h 5314950"/>
              <a:gd name="connsiteX170" fmla="*/ 1906028 w 9496425"/>
              <a:gd name="connsiteY170" fmla="*/ 3565909 h 5314950"/>
              <a:gd name="connsiteX171" fmla="*/ 1852688 w 9496425"/>
              <a:gd name="connsiteY171" fmla="*/ 3522094 h 5314950"/>
              <a:gd name="connsiteX172" fmla="*/ 1346911 w 9496425"/>
              <a:gd name="connsiteY172" fmla="*/ 3275396 h 5314950"/>
              <a:gd name="connsiteX173" fmla="*/ 571576 w 9496425"/>
              <a:gd name="connsiteY173" fmla="*/ 3048701 h 5314950"/>
              <a:gd name="connsiteX174" fmla="*/ 367741 w 9496425"/>
              <a:gd name="connsiteY174" fmla="*/ 3115376 h 5314950"/>
              <a:gd name="connsiteX175" fmla="*/ 530618 w 9496425"/>
              <a:gd name="connsiteY175" fmla="*/ 3360169 h 5314950"/>
              <a:gd name="connsiteX176" fmla="*/ 643013 w 9496425"/>
              <a:gd name="connsiteY176" fmla="*/ 3478279 h 5314950"/>
              <a:gd name="connsiteX177" fmla="*/ 1239278 w 9496425"/>
              <a:gd name="connsiteY177" fmla="*/ 3866898 h 5314950"/>
              <a:gd name="connsiteX178" fmla="*/ 1444066 w 9496425"/>
              <a:gd name="connsiteY178" fmla="*/ 4082163 h 5314950"/>
              <a:gd name="connsiteX179" fmla="*/ 1309763 w 9496425"/>
              <a:gd name="connsiteY179" fmla="*/ 4032634 h 5314950"/>
              <a:gd name="connsiteX180" fmla="*/ 950671 w 9496425"/>
              <a:gd name="connsiteY180" fmla="*/ 3823084 h 5314950"/>
              <a:gd name="connsiteX181" fmla="*/ 654443 w 9496425"/>
              <a:gd name="connsiteY181" fmla="*/ 3670684 h 5314950"/>
              <a:gd name="connsiteX182" fmla="*/ 389648 w 9496425"/>
              <a:gd name="connsiteY182" fmla="*/ 3365884 h 5314950"/>
              <a:gd name="connsiteX183" fmla="*/ 179146 w 9496425"/>
              <a:gd name="connsiteY183" fmla="*/ 3206816 h 5314950"/>
              <a:gd name="connsiteX184" fmla="*/ 92468 w 9496425"/>
              <a:gd name="connsiteY184" fmla="*/ 3335404 h 5314950"/>
              <a:gd name="connsiteX185" fmla="*/ 76 w 9496425"/>
              <a:gd name="connsiteY185" fmla="*/ 3733548 h 5314950"/>
              <a:gd name="connsiteX186" fmla="*/ 70561 w 9496425"/>
              <a:gd name="connsiteY186" fmla="*/ 4045969 h 5314950"/>
              <a:gd name="connsiteX187" fmla="*/ 612533 w 9496425"/>
              <a:gd name="connsiteY187" fmla="*/ 4597466 h 5314950"/>
              <a:gd name="connsiteX188" fmla="*/ 999248 w 9496425"/>
              <a:gd name="connsiteY188" fmla="*/ 4822256 h 5314950"/>
              <a:gd name="connsiteX189" fmla="*/ 1383106 w 9496425"/>
              <a:gd name="connsiteY189" fmla="*/ 4886074 h 5314950"/>
              <a:gd name="connsiteX190" fmla="*/ 2123198 w 9496425"/>
              <a:gd name="connsiteY190" fmla="*/ 4992754 h 5314950"/>
              <a:gd name="connsiteX191" fmla="*/ 2486101 w 9496425"/>
              <a:gd name="connsiteY191" fmla="*/ 4878454 h 5314950"/>
              <a:gd name="connsiteX192" fmla="*/ 2767089 w 9496425"/>
              <a:gd name="connsiteY192" fmla="*/ 4692716 h 5314950"/>
              <a:gd name="connsiteX193" fmla="*/ 2921393 w 9496425"/>
              <a:gd name="connsiteY193" fmla="*/ 4774631 h 5314950"/>
              <a:gd name="connsiteX194" fmla="*/ 3016643 w 9496425"/>
              <a:gd name="connsiteY194" fmla="*/ 4722244 h 5314950"/>
              <a:gd name="connsiteX195" fmla="*/ 3129991 w 9496425"/>
              <a:gd name="connsiteY195" fmla="*/ 4573654 h 5314950"/>
              <a:gd name="connsiteX196" fmla="*/ 3229051 w 9496425"/>
              <a:gd name="connsiteY196" fmla="*/ 4540316 h 5314950"/>
              <a:gd name="connsiteX197" fmla="*/ 3361448 w 9496425"/>
              <a:gd name="connsiteY197" fmla="*/ 4378391 h 5314950"/>
              <a:gd name="connsiteX198" fmla="*/ 3689108 w 9496425"/>
              <a:gd name="connsiteY198" fmla="*/ 3967863 h 5314950"/>
              <a:gd name="connsiteX199" fmla="*/ 3940568 w 9496425"/>
              <a:gd name="connsiteY199" fmla="*/ 3712594 h 5314950"/>
              <a:gd name="connsiteX200" fmla="*/ 4123448 w 9496425"/>
              <a:gd name="connsiteY200" fmla="*/ 3429701 h 5314950"/>
              <a:gd name="connsiteX201" fmla="*/ 4269181 w 9496425"/>
              <a:gd name="connsiteY201" fmla="*/ 3398269 h 5314950"/>
              <a:gd name="connsiteX202" fmla="*/ 4461586 w 9496425"/>
              <a:gd name="connsiteY202" fmla="*/ 3459229 h 5314950"/>
              <a:gd name="connsiteX203" fmla="*/ 4395864 w 9496425"/>
              <a:gd name="connsiteY203" fmla="*/ 3577338 h 5314950"/>
              <a:gd name="connsiteX204" fmla="*/ 4316806 w 9496425"/>
              <a:gd name="connsiteY204" fmla="*/ 3764981 h 5314950"/>
              <a:gd name="connsiteX205" fmla="*/ 4083443 w 9496425"/>
              <a:gd name="connsiteY205" fmla="*/ 4108834 h 5314950"/>
              <a:gd name="connsiteX206" fmla="*/ 3972001 w 9496425"/>
              <a:gd name="connsiteY206" fmla="*/ 4298381 h 5314950"/>
              <a:gd name="connsiteX207" fmla="*/ 3939616 w 9496425"/>
              <a:gd name="connsiteY207" fmla="*/ 4451734 h 5314950"/>
              <a:gd name="connsiteX208" fmla="*/ 3722446 w 9496425"/>
              <a:gd name="connsiteY208" fmla="*/ 4751771 h 5314950"/>
              <a:gd name="connsiteX209" fmla="*/ 3530993 w 9496425"/>
              <a:gd name="connsiteY209" fmla="*/ 4850831 h 5314950"/>
              <a:gd name="connsiteX210" fmla="*/ 3199523 w 9496425"/>
              <a:gd name="connsiteY210" fmla="*/ 5004184 h 5314950"/>
              <a:gd name="connsiteX211" fmla="*/ 3094748 w 9496425"/>
              <a:gd name="connsiteY211" fmla="*/ 5011804 h 5314950"/>
              <a:gd name="connsiteX212" fmla="*/ 2929014 w 9496425"/>
              <a:gd name="connsiteY212" fmla="*/ 5021329 h 5314950"/>
              <a:gd name="connsiteX213" fmla="*/ 2810903 w 9496425"/>
              <a:gd name="connsiteY213" fmla="*/ 5128009 h 5314950"/>
              <a:gd name="connsiteX214" fmla="*/ 2805189 w 9496425"/>
              <a:gd name="connsiteY214" fmla="*/ 5228021 h 5314950"/>
              <a:gd name="connsiteX215" fmla="*/ 3147136 w 9496425"/>
              <a:gd name="connsiteY215" fmla="*/ 5322318 h 5314950"/>
              <a:gd name="connsiteX216" fmla="*/ 3272866 w 9496425"/>
              <a:gd name="connsiteY216" fmla="*/ 5292791 h 5314950"/>
              <a:gd name="connsiteX217" fmla="*/ 3427171 w 9496425"/>
              <a:gd name="connsiteY217" fmla="*/ 5245166 h 5314950"/>
              <a:gd name="connsiteX218" fmla="*/ 3682441 w 9496425"/>
              <a:gd name="connsiteY218" fmla="*/ 5102291 h 5314950"/>
              <a:gd name="connsiteX219" fmla="*/ 3844366 w 9496425"/>
              <a:gd name="connsiteY219" fmla="*/ 4960368 h 5314950"/>
              <a:gd name="connsiteX220" fmla="*/ 3841508 w 9496425"/>
              <a:gd name="connsiteY220" fmla="*/ 4958464 h 5314950"/>
              <a:gd name="connsiteX221" fmla="*/ 3959618 w 9496425"/>
              <a:gd name="connsiteY221" fmla="*/ 4857499 h 5314950"/>
              <a:gd name="connsiteX222" fmla="*/ 4084396 w 9496425"/>
              <a:gd name="connsiteY222" fmla="*/ 4720339 h 5314950"/>
              <a:gd name="connsiteX223" fmla="*/ 4116781 w 9496425"/>
              <a:gd name="connsiteY223" fmla="*/ 4630804 h 5314950"/>
              <a:gd name="connsiteX224" fmla="*/ 4184408 w 9496425"/>
              <a:gd name="connsiteY224" fmla="*/ 4472689 h 5314950"/>
              <a:gd name="connsiteX225" fmla="*/ 4246321 w 9496425"/>
              <a:gd name="connsiteY225" fmla="*/ 4396489 h 5314950"/>
              <a:gd name="connsiteX226" fmla="*/ 4310139 w 9496425"/>
              <a:gd name="connsiteY226" fmla="*/ 4212656 h 5314950"/>
              <a:gd name="connsiteX227" fmla="*/ 4446346 w 9496425"/>
              <a:gd name="connsiteY227" fmla="*/ 3955481 h 5314950"/>
              <a:gd name="connsiteX228" fmla="*/ 4551121 w 9496425"/>
              <a:gd name="connsiteY228" fmla="*/ 3844038 h 5314950"/>
              <a:gd name="connsiteX229" fmla="*/ 4599699 w 9496425"/>
              <a:gd name="connsiteY229" fmla="*/ 3756409 h 5314950"/>
              <a:gd name="connsiteX230" fmla="*/ 4687328 w 9496425"/>
              <a:gd name="connsiteY230" fmla="*/ 3507806 h 5314950"/>
              <a:gd name="connsiteX231" fmla="*/ 4888306 w 9496425"/>
              <a:gd name="connsiteY231" fmla="*/ 3526856 h 5314950"/>
              <a:gd name="connsiteX232" fmla="*/ 4910214 w 9496425"/>
              <a:gd name="connsiteY232" fmla="*/ 3616391 h 5314950"/>
              <a:gd name="connsiteX233" fmla="*/ 4897831 w 9496425"/>
              <a:gd name="connsiteY233" fmla="*/ 3832609 h 5314950"/>
              <a:gd name="connsiteX234" fmla="*/ 4875923 w 9496425"/>
              <a:gd name="connsiteY234" fmla="*/ 3951671 h 5314950"/>
              <a:gd name="connsiteX235" fmla="*/ 4757814 w 9496425"/>
              <a:gd name="connsiteY235" fmla="*/ 4226944 h 5314950"/>
              <a:gd name="connsiteX236" fmla="*/ 4683518 w 9496425"/>
              <a:gd name="connsiteY236" fmla="*/ 4464116 h 5314950"/>
              <a:gd name="connsiteX237" fmla="*/ 4626368 w 9496425"/>
              <a:gd name="connsiteY237" fmla="*/ 4585084 h 5314950"/>
              <a:gd name="connsiteX238" fmla="*/ 4593031 w 9496425"/>
              <a:gd name="connsiteY238" fmla="*/ 4617469 h 5314950"/>
              <a:gd name="connsiteX239" fmla="*/ 4569218 w 9496425"/>
              <a:gd name="connsiteY239" fmla="*/ 4649854 h 5314950"/>
              <a:gd name="connsiteX240" fmla="*/ 4502543 w 9496425"/>
              <a:gd name="connsiteY240" fmla="*/ 4752724 h 5314950"/>
              <a:gd name="connsiteX241" fmla="*/ 4314901 w 9496425"/>
              <a:gd name="connsiteY241" fmla="*/ 4855594 h 5314950"/>
              <a:gd name="connsiteX242" fmla="*/ 4234891 w 9496425"/>
              <a:gd name="connsiteY242" fmla="*/ 4903218 h 5314950"/>
              <a:gd name="connsiteX243" fmla="*/ 4103446 w 9496425"/>
              <a:gd name="connsiteY243" fmla="*/ 4929889 h 5314950"/>
              <a:gd name="connsiteX244" fmla="*/ 3986289 w 9496425"/>
              <a:gd name="connsiteY244" fmla="*/ 4964179 h 5314950"/>
              <a:gd name="connsiteX245" fmla="*/ 3895801 w 9496425"/>
              <a:gd name="connsiteY245" fmla="*/ 4969893 h 5314950"/>
              <a:gd name="connsiteX246" fmla="*/ 3852939 w 9496425"/>
              <a:gd name="connsiteY246" fmla="*/ 5000374 h 5314950"/>
              <a:gd name="connsiteX247" fmla="*/ 3711968 w 9496425"/>
              <a:gd name="connsiteY247" fmla="*/ 5095624 h 5314950"/>
              <a:gd name="connsiteX248" fmla="*/ 3903421 w 9496425"/>
              <a:gd name="connsiteY248" fmla="*/ 5229926 h 5314950"/>
              <a:gd name="connsiteX249" fmla="*/ 4274896 w 9496425"/>
              <a:gd name="connsiteY249" fmla="*/ 5115626 h 5314950"/>
              <a:gd name="connsiteX250" fmla="*/ 4847349 w 9496425"/>
              <a:gd name="connsiteY250" fmla="*/ 4687954 h 5314950"/>
              <a:gd name="connsiteX251" fmla="*/ 4971173 w 9496425"/>
              <a:gd name="connsiteY251" fmla="*/ 4426969 h 5314950"/>
              <a:gd name="connsiteX252" fmla="*/ 5091189 w 9496425"/>
              <a:gd name="connsiteY252" fmla="*/ 4039301 h 5314950"/>
              <a:gd name="connsiteX253" fmla="*/ 5133098 w 9496425"/>
              <a:gd name="connsiteY253" fmla="*/ 3801176 h 5314950"/>
              <a:gd name="connsiteX254" fmla="*/ 5131194 w 9496425"/>
              <a:gd name="connsiteY254" fmla="*/ 3670684 h 5314950"/>
              <a:gd name="connsiteX255" fmla="*/ 5131194 w 9496425"/>
              <a:gd name="connsiteY255" fmla="*/ 3670684 h 5314950"/>
              <a:gd name="connsiteX256" fmla="*/ 5146434 w 9496425"/>
              <a:gd name="connsiteY256" fmla="*/ 3515426 h 5314950"/>
              <a:gd name="connsiteX257" fmla="*/ 5137861 w 9496425"/>
              <a:gd name="connsiteY257" fmla="*/ 3469706 h 5314950"/>
              <a:gd name="connsiteX258" fmla="*/ 5151196 w 9496425"/>
              <a:gd name="connsiteY258" fmla="*/ 3452561 h 5314950"/>
              <a:gd name="connsiteX259" fmla="*/ 5475998 w 9496425"/>
              <a:gd name="connsiteY259" fmla="*/ 3348738 h 5314950"/>
              <a:gd name="connsiteX260" fmla="*/ 5528386 w 9496425"/>
              <a:gd name="connsiteY260" fmla="*/ 3328736 h 5314950"/>
              <a:gd name="connsiteX261" fmla="*/ 5545531 w 9496425"/>
              <a:gd name="connsiteY261" fmla="*/ 3380171 h 5314950"/>
              <a:gd name="connsiteX262" fmla="*/ 5544578 w 9496425"/>
              <a:gd name="connsiteY262" fmla="*/ 3548763 h 5314950"/>
              <a:gd name="connsiteX263" fmla="*/ 5547436 w 9496425"/>
              <a:gd name="connsiteY263" fmla="*/ 3760219 h 5314950"/>
              <a:gd name="connsiteX264" fmla="*/ 5543626 w 9496425"/>
              <a:gd name="connsiteY264" fmla="*/ 3766886 h 5314950"/>
              <a:gd name="connsiteX265" fmla="*/ 5473141 w 9496425"/>
              <a:gd name="connsiteY265" fmla="*/ 3907856 h 5314950"/>
              <a:gd name="connsiteX266" fmla="*/ 5356936 w 9496425"/>
              <a:gd name="connsiteY266" fmla="*/ 4209799 h 5314950"/>
              <a:gd name="connsiteX267" fmla="*/ 5315978 w 9496425"/>
              <a:gd name="connsiteY267" fmla="*/ 4363151 h 5314950"/>
              <a:gd name="connsiteX268" fmla="*/ 5310264 w 9496425"/>
              <a:gd name="connsiteY268" fmla="*/ 4549841 h 5314950"/>
              <a:gd name="connsiteX269" fmla="*/ 5076901 w 9496425"/>
              <a:gd name="connsiteY269" fmla="*/ 4748914 h 5314950"/>
              <a:gd name="connsiteX270" fmla="*/ 4969269 w 9496425"/>
              <a:gd name="connsiteY270" fmla="*/ 4769869 h 5314950"/>
              <a:gd name="connsiteX271" fmla="*/ 4930216 w 9496425"/>
              <a:gd name="connsiteY271" fmla="*/ 4806064 h 5314950"/>
              <a:gd name="connsiteX272" fmla="*/ 4953076 w 9496425"/>
              <a:gd name="connsiteY272" fmla="*/ 5026091 h 5314950"/>
              <a:gd name="connsiteX273" fmla="*/ 5253114 w 9496425"/>
              <a:gd name="connsiteY273" fmla="*/ 4922268 h 5314950"/>
              <a:gd name="connsiteX274" fmla="*/ 5423611 w 9496425"/>
              <a:gd name="connsiteY274" fmla="*/ 4731769 h 5314950"/>
              <a:gd name="connsiteX275" fmla="*/ 5579821 w 9496425"/>
              <a:gd name="connsiteY275" fmla="*/ 4297429 h 5314950"/>
              <a:gd name="connsiteX276" fmla="*/ 5648401 w 9496425"/>
              <a:gd name="connsiteY276" fmla="*/ 4164079 h 5314950"/>
              <a:gd name="connsiteX277" fmla="*/ 5690311 w 9496425"/>
              <a:gd name="connsiteY277" fmla="*/ 3908809 h 5314950"/>
              <a:gd name="connsiteX278" fmla="*/ 5760796 w 9496425"/>
              <a:gd name="connsiteY278" fmla="*/ 3781173 h 5314950"/>
              <a:gd name="connsiteX279" fmla="*/ 5773178 w 9496425"/>
              <a:gd name="connsiteY279" fmla="*/ 3603056 h 5314950"/>
              <a:gd name="connsiteX280" fmla="*/ 5753176 w 9496425"/>
              <a:gd name="connsiteY280" fmla="*/ 3342071 h 5314950"/>
              <a:gd name="connsiteX281" fmla="*/ 5745556 w 9496425"/>
              <a:gd name="connsiteY281" fmla="*/ 3294446 h 5314950"/>
              <a:gd name="connsiteX282" fmla="*/ 5856998 w 9496425"/>
              <a:gd name="connsiteY282" fmla="*/ 3245869 h 5314950"/>
              <a:gd name="connsiteX283" fmla="*/ 5929389 w 9496425"/>
              <a:gd name="connsiteY283" fmla="*/ 3307781 h 5314950"/>
              <a:gd name="connsiteX284" fmla="*/ 6007494 w 9496425"/>
              <a:gd name="connsiteY284" fmla="*/ 3593531 h 5314950"/>
              <a:gd name="connsiteX285" fmla="*/ 6060834 w 9496425"/>
              <a:gd name="connsiteY285" fmla="*/ 3824988 h 5314950"/>
              <a:gd name="connsiteX286" fmla="*/ 6089409 w 9496425"/>
              <a:gd name="connsiteY286" fmla="*/ 3939288 h 5314950"/>
              <a:gd name="connsiteX287" fmla="*/ 6239903 w 9496425"/>
              <a:gd name="connsiteY287" fmla="*/ 4161221 h 5314950"/>
              <a:gd name="connsiteX288" fmla="*/ 6718059 w 9496425"/>
              <a:gd name="connsiteY288" fmla="*/ 4583179 h 5314950"/>
              <a:gd name="connsiteX289" fmla="*/ 6768541 w 9496425"/>
              <a:gd name="connsiteY289" fmla="*/ 4708909 h 5314950"/>
              <a:gd name="connsiteX290" fmla="*/ 6747586 w 9496425"/>
              <a:gd name="connsiteY290" fmla="*/ 4807969 h 5314950"/>
              <a:gd name="connsiteX291" fmla="*/ 6914273 w 9496425"/>
              <a:gd name="connsiteY291" fmla="*/ 4783204 h 5314950"/>
              <a:gd name="connsiteX292" fmla="*/ 6785686 w 9496425"/>
              <a:gd name="connsiteY292" fmla="*/ 4360294 h 5314950"/>
              <a:gd name="connsiteX293" fmla="*/ 6589471 w 9496425"/>
              <a:gd name="connsiteY293" fmla="*/ 4082163 h 5314950"/>
              <a:gd name="connsiteX294" fmla="*/ 6362776 w 9496425"/>
              <a:gd name="connsiteY294" fmla="*/ 3910713 h 5314950"/>
              <a:gd name="connsiteX295" fmla="*/ 6211328 w 9496425"/>
              <a:gd name="connsiteY295" fmla="*/ 3488756 h 5314950"/>
              <a:gd name="connsiteX296" fmla="*/ 6133223 w 9496425"/>
              <a:gd name="connsiteY296" fmla="*/ 3172526 h 5314950"/>
              <a:gd name="connsiteX297" fmla="*/ 6298959 w 9496425"/>
              <a:gd name="connsiteY297" fmla="*/ 3203006 h 5314950"/>
              <a:gd name="connsiteX298" fmla="*/ 6556134 w 9496425"/>
              <a:gd name="connsiteY298" fmla="*/ 3181098 h 5314950"/>
              <a:gd name="connsiteX299" fmla="*/ 6690436 w 9496425"/>
              <a:gd name="connsiteY299" fmla="*/ 3202054 h 5314950"/>
              <a:gd name="connsiteX300" fmla="*/ 6873316 w 9496425"/>
              <a:gd name="connsiteY300" fmla="*/ 3123948 h 5314950"/>
              <a:gd name="connsiteX301" fmla="*/ 7047623 w 9496425"/>
              <a:gd name="connsiteY301" fmla="*/ 3198244 h 5314950"/>
              <a:gd name="connsiteX302" fmla="*/ 7312419 w 9496425"/>
              <a:gd name="connsiteY302" fmla="*/ 3067751 h 5314950"/>
              <a:gd name="connsiteX303" fmla="*/ 7574356 w 9496425"/>
              <a:gd name="connsiteY303" fmla="*/ 3143951 h 5314950"/>
              <a:gd name="connsiteX304" fmla="*/ 7757236 w 9496425"/>
              <a:gd name="connsiteY304" fmla="*/ 3040129 h 5314950"/>
              <a:gd name="connsiteX305" fmla="*/ 8015364 w 9496425"/>
              <a:gd name="connsiteY305" fmla="*/ 3116329 h 5314950"/>
              <a:gd name="connsiteX306" fmla="*/ 8202053 w 9496425"/>
              <a:gd name="connsiteY306" fmla="*/ 3031556 h 5314950"/>
              <a:gd name="connsiteX307" fmla="*/ 8333498 w 9496425"/>
              <a:gd name="connsiteY307" fmla="*/ 3113471 h 5314950"/>
              <a:gd name="connsiteX308" fmla="*/ 8347786 w 9496425"/>
              <a:gd name="connsiteY308" fmla="*/ 3254441 h 5314950"/>
              <a:gd name="connsiteX309" fmla="*/ 8360169 w 9496425"/>
              <a:gd name="connsiteY309" fmla="*/ 3581148 h 5314950"/>
              <a:gd name="connsiteX310" fmla="*/ 8481136 w 9496425"/>
              <a:gd name="connsiteY310" fmla="*/ 4000248 h 5314950"/>
              <a:gd name="connsiteX311" fmla="*/ 8793556 w 9496425"/>
              <a:gd name="connsiteY311" fmla="*/ 4065019 h 5314950"/>
              <a:gd name="connsiteX312" fmla="*/ 9041206 w 9496425"/>
              <a:gd name="connsiteY312" fmla="*/ 4005963 h 5314950"/>
              <a:gd name="connsiteX313" fmla="*/ 9134551 w 9496425"/>
              <a:gd name="connsiteY313" fmla="*/ 3901188 h 5314950"/>
              <a:gd name="connsiteX314" fmla="*/ 9209798 w 9496425"/>
              <a:gd name="connsiteY314" fmla="*/ 3704021 h 5314950"/>
              <a:gd name="connsiteX315" fmla="*/ 9232658 w 9496425"/>
              <a:gd name="connsiteY315" fmla="*/ 3619248 h 5314950"/>
              <a:gd name="connsiteX316" fmla="*/ 9239326 w 9496425"/>
              <a:gd name="connsiteY316" fmla="*/ 3593531 h 5314950"/>
              <a:gd name="connsiteX317" fmla="*/ 9430778 w 9496425"/>
              <a:gd name="connsiteY317" fmla="*/ 3427796 h 5314950"/>
              <a:gd name="connsiteX318" fmla="*/ 9473641 w 9496425"/>
              <a:gd name="connsiteY318" fmla="*/ 3175384 h 5314950"/>
              <a:gd name="connsiteX319" fmla="*/ 9497453 w 9496425"/>
              <a:gd name="connsiteY319" fmla="*/ 2900111 h 5314950"/>
              <a:gd name="connsiteX320" fmla="*/ 9480308 w 9496425"/>
              <a:gd name="connsiteY320" fmla="*/ 2719136 h 5314950"/>
              <a:gd name="connsiteX321" fmla="*/ 1665046 w 9496425"/>
              <a:gd name="connsiteY321" fmla="*/ 2260984 h 5314950"/>
              <a:gd name="connsiteX322" fmla="*/ 2052713 w 9496425"/>
              <a:gd name="connsiteY322" fmla="*/ 2228599 h 5314950"/>
              <a:gd name="connsiteX323" fmla="*/ 1665046 w 9496425"/>
              <a:gd name="connsiteY323" fmla="*/ 2260984 h 5314950"/>
              <a:gd name="connsiteX324" fmla="*/ 3116656 w 9496425"/>
              <a:gd name="connsiteY324" fmla="*/ 1268478 h 5314950"/>
              <a:gd name="connsiteX325" fmla="*/ 3067126 w 9496425"/>
              <a:gd name="connsiteY325" fmla="*/ 1141796 h 5314950"/>
              <a:gd name="connsiteX326" fmla="*/ 2986164 w 9496425"/>
              <a:gd name="connsiteY326" fmla="*/ 975108 h 5314950"/>
              <a:gd name="connsiteX327" fmla="*/ 3167139 w 9496425"/>
              <a:gd name="connsiteY327" fmla="*/ 1084646 h 5314950"/>
              <a:gd name="connsiteX328" fmla="*/ 3361448 w 9496425"/>
              <a:gd name="connsiteY328" fmla="*/ 1457074 h 5314950"/>
              <a:gd name="connsiteX329" fmla="*/ 3416693 w 9496425"/>
              <a:gd name="connsiteY329" fmla="*/ 1504699 h 5314950"/>
              <a:gd name="connsiteX330" fmla="*/ 3562426 w 9496425"/>
              <a:gd name="connsiteY330" fmla="*/ 1653288 h 5314950"/>
              <a:gd name="connsiteX331" fmla="*/ 3570998 w 9496425"/>
              <a:gd name="connsiteY331" fmla="*/ 1693294 h 5314950"/>
              <a:gd name="connsiteX332" fmla="*/ 3559568 w 9496425"/>
              <a:gd name="connsiteY332" fmla="*/ 1751396 h 5314950"/>
              <a:gd name="connsiteX333" fmla="*/ 3536708 w 9496425"/>
              <a:gd name="connsiteY333" fmla="*/ 1759016 h 5314950"/>
              <a:gd name="connsiteX334" fmla="*/ 3452889 w 9496425"/>
              <a:gd name="connsiteY334" fmla="*/ 1724726 h 5314950"/>
              <a:gd name="connsiteX335" fmla="*/ 3300489 w 9496425"/>
              <a:gd name="connsiteY335" fmla="*/ 1645669 h 5314950"/>
              <a:gd name="connsiteX336" fmla="*/ 3116656 w 9496425"/>
              <a:gd name="connsiteY336" fmla="*/ 1268478 h 5314950"/>
              <a:gd name="connsiteX337" fmla="*/ 3577666 w 9496425"/>
              <a:gd name="connsiteY337" fmla="*/ 3634488 h 5314950"/>
              <a:gd name="connsiteX338" fmla="*/ 3572903 w 9496425"/>
              <a:gd name="connsiteY338" fmla="*/ 3704021 h 5314950"/>
              <a:gd name="connsiteX339" fmla="*/ 3560521 w 9496425"/>
              <a:gd name="connsiteY339" fmla="*/ 3724976 h 5314950"/>
              <a:gd name="connsiteX340" fmla="*/ 3432886 w 9496425"/>
              <a:gd name="connsiteY340" fmla="*/ 3844038 h 5314950"/>
              <a:gd name="connsiteX341" fmla="*/ 3398596 w 9496425"/>
              <a:gd name="connsiteY341" fmla="*/ 3903094 h 5314950"/>
              <a:gd name="connsiteX342" fmla="*/ 3381451 w 9496425"/>
              <a:gd name="connsiteY342" fmla="*/ 3913571 h 5314950"/>
              <a:gd name="connsiteX343" fmla="*/ 3202381 w 9496425"/>
              <a:gd name="connsiteY343" fmla="*/ 3913571 h 5314950"/>
              <a:gd name="connsiteX344" fmla="*/ 3202381 w 9496425"/>
              <a:gd name="connsiteY344" fmla="*/ 3915476 h 5314950"/>
              <a:gd name="connsiteX345" fmla="*/ 3195714 w 9496425"/>
              <a:gd name="connsiteY345" fmla="*/ 3915476 h 5314950"/>
              <a:gd name="connsiteX346" fmla="*/ 3150946 w 9496425"/>
              <a:gd name="connsiteY346" fmla="*/ 3913571 h 5314950"/>
              <a:gd name="connsiteX347" fmla="*/ 3148089 w 9496425"/>
              <a:gd name="connsiteY347" fmla="*/ 3870709 h 5314950"/>
              <a:gd name="connsiteX348" fmla="*/ 3135706 w 9496425"/>
              <a:gd name="connsiteY348" fmla="*/ 3814511 h 5314950"/>
              <a:gd name="connsiteX349" fmla="*/ 3273818 w 9496425"/>
              <a:gd name="connsiteY349" fmla="*/ 3722119 h 5314950"/>
              <a:gd name="connsiteX350" fmla="*/ 3288106 w 9496425"/>
              <a:gd name="connsiteY350" fmla="*/ 3709736 h 5314950"/>
              <a:gd name="connsiteX351" fmla="*/ 3392881 w 9496425"/>
              <a:gd name="connsiteY351" fmla="*/ 3642109 h 5314950"/>
              <a:gd name="connsiteX352" fmla="*/ 3419551 w 9496425"/>
              <a:gd name="connsiteY352" fmla="*/ 3635441 h 5314950"/>
              <a:gd name="connsiteX353" fmla="*/ 3521468 w 9496425"/>
              <a:gd name="connsiteY353" fmla="*/ 3633536 h 5314950"/>
              <a:gd name="connsiteX354" fmla="*/ 3562426 w 9496425"/>
              <a:gd name="connsiteY354" fmla="*/ 3620201 h 5314950"/>
              <a:gd name="connsiteX355" fmla="*/ 3577666 w 9496425"/>
              <a:gd name="connsiteY355" fmla="*/ 3634488 h 5314950"/>
              <a:gd name="connsiteX356" fmla="*/ 3518611 w 9496425"/>
              <a:gd name="connsiteY356" fmla="*/ 3183956 h 5314950"/>
              <a:gd name="connsiteX357" fmla="*/ 3460508 w 9496425"/>
              <a:gd name="connsiteY357" fmla="*/ 3170621 h 5314950"/>
              <a:gd name="connsiteX358" fmla="*/ 3257626 w 9496425"/>
              <a:gd name="connsiteY358" fmla="*/ 3149666 h 5314950"/>
              <a:gd name="connsiteX359" fmla="*/ 3157614 w 9496425"/>
              <a:gd name="connsiteY359" fmla="*/ 3108709 h 5314950"/>
              <a:gd name="connsiteX360" fmla="*/ 3130943 w 9496425"/>
              <a:gd name="connsiteY360" fmla="*/ 3095373 h 5314950"/>
              <a:gd name="connsiteX361" fmla="*/ 2963303 w 9496425"/>
              <a:gd name="connsiteY361" fmla="*/ 3062988 h 5314950"/>
              <a:gd name="connsiteX362" fmla="*/ 2896628 w 9496425"/>
              <a:gd name="connsiteY362" fmla="*/ 3020126 h 5314950"/>
              <a:gd name="connsiteX363" fmla="*/ 2905201 w 9496425"/>
              <a:gd name="connsiteY363" fmla="*/ 2960119 h 5314950"/>
              <a:gd name="connsiteX364" fmla="*/ 2989973 w 9496425"/>
              <a:gd name="connsiteY364" fmla="*/ 2903921 h 5314950"/>
              <a:gd name="connsiteX365" fmla="*/ 2999498 w 9496425"/>
              <a:gd name="connsiteY365" fmla="*/ 2897254 h 5314950"/>
              <a:gd name="connsiteX366" fmla="*/ 3008071 w 9496425"/>
              <a:gd name="connsiteY366" fmla="*/ 2897254 h 5314950"/>
              <a:gd name="connsiteX367" fmla="*/ 3008071 w 9496425"/>
              <a:gd name="connsiteY367" fmla="*/ 2904873 h 5314950"/>
              <a:gd name="connsiteX368" fmla="*/ 2983306 w 9496425"/>
              <a:gd name="connsiteY368" fmla="*/ 2955356 h 5314950"/>
              <a:gd name="connsiteX369" fmla="*/ 3028073 w 9496425"/>
              <a:gd name="connsiteY369" fmla="*/ 3011554 h 5314950"/>
              <a:gd name="connsiteX370" fmla="*/ 3128086 w 9496425"/>
              <a:gd name="connsiteY370" fmla="*/ 2978216 h 5314950"/>
              <a:gd name="connsiteX371" fmla="*/ 3193808 w 9496425"/>
              <a:gd name="connsiteY371" fmla="*/ 2980121 h 5314950"/>
              <a:gd name="connsiteX372" fmla="*/ 3270961 w 9496425"/>
              <a:gd name="connsiteY372" fmla="*/ 3007744 h 5314950"/>
              <a:gd name="connsiteX373" fmla="*/ 3376689 w 9496425"/>
              <a:gd name="connsiteY373" fmla="*/ 3056321 h 5314950"/>
              <a:gd name="connsiteX374" fmla="*/ 3485273 w 9496425"/>
              <a:gd name="connsiteY374" fmla="*/ 3113471 h 5314950"/>
              <a:gd name="connsiteX375" fmla="*/ 3582428 w 9496425"/>
              <a:gd name="connsiteY375" fmla="*/ 3163954 h 5314950"/>
              <a:gd name="connsiteX376" fmla="*/ 3664343 w 9496425"/>
              <a:gd name="connsiteY376" fmla="*/ 3202054 h 5314950"/>
              <a:gd name="connsiteX377" fmla="*/ 3518611 w 9496425"/>
              <a:gd name="connsiteY377" fmla="*/ 3183956 h 5314950"/>
              <a:gd name="connsiteX378" fmla="*/ 4204411 w 9496425"/>
              <a:gd name="connsiteY378" fmla="*/ 1726631 h 5314950"/>
              <a:gd name="connsiteX379" fmla="*/ 4080586 w 9496425"/>
              <a:gd name="connsiteY379" fmla="*/ 1702819 h 5314950"/>
              <a:gd name="connsiteX380" fmla="*/ 4007243 w 9496425"/>
              <a:gd name="connsiteY380" fmla="*/ 1685674 h 5314950"/>
              <a:gd name="connsiteX381" fmla="*/ 3818648 w 9496425"/>
              <a:gd name="connsiteY381" fmla="*/ 1459931 h 5314950"/>
              <a:gd name="connsiteX382" fmla="*/ 3704348 w 9496425"/>
              <a:gd name="connsiteY382" fmla="*/ 1339916 h 5314950"/>
              <a:gd name="connsiteX383" fmla="*/ 3567189 w 9496425"/>
              <a:gd name="connsiteY383" fmla="*/ 1201803 h 5314950"/>
              <a:gd name="connsiteX384" fmla="*/ 3473843 w 9496425"/>
              <a:gd name="connsiteY384" fmla="*/ 1135128 h 5314950"/>
              <a:gd name="connsiteX385" fmla="*/ 3340493 w 9496425"/>
              <a:gd name="connsiteY385" fmla="*/ 968441 h 5314950"/>
              <a:gd name="connsiteX386" fmla="*/ 3295726 w 9496425"/>
              <a:gd name="connsiteY386" fmla="*/ 923673 h 5314950"/>
              <a:gd name="connsiteX387" fmla="*/ 3204286 w 9496425"/>
              <a:gd name="connsiteY387" fmla="*/ 761748 h 5314950"/>
              <a:gd name="connsiteX388" fmla="*/ 3080461 w 9496425"/>
              <a:gd name="connsiteY388" fmla="*/ 696026 h 5314950"/>
              <a:gd name="connsiteX389" fmla="*/ 2963303 w 9496425"/>
              <a:gd name="connsiteY389" fmla="*/ 558866 h 5314950"/>
              <a:gd name="connsiteX390" fmla="*/ 2947111 w 9496425"/>
              <a:gd name="connsiteY390" fmla="*/ 539816 h 5314950"/>
              <a:gd name="connsiteX391" fmla="*/ 2976639 w 9496425"/>
              <a:gd name="connsiteY391" fmla="*/ 530291 h 5314950"/>
              <a:gd name="connsiteX392" fmla="*/ 2989973 w 9496425"/>
              <a:gd name="connsiteY392" fmla="*/ 530291 h 5314950"/>
              <a:gd name="connsiteX393" fmla="*/ 3022358 w 9496425"/>
              <a:gd name="connsiteY393" fmla="*/ 538863 h 5314950"/>
              <a:gd name="connsiteX394" fmla="*/ 3069031 w 9496425"/>
              <a:gd name="connsiteY394" fmla="*/ 537911 h 5314950"/>
              <a:gd name="connsiteX395" fmla="*/ 3191903 w 9496425"/>
              <a:gd name="connsiteY395" fmla="*/ 498858 h 5314950"/>
              <a:gd name="connsiteX396" fmla="*/ 3347161 w 9496425"/>
              <a:gd name="connsiteY396" fmla="*/ 503621 h 5314950"/>
              <a:gd name="connsiteX397" fmla="*/ 3614814 w 9496425"/>
              <a:gd name="connsiteY397" fmla="*/ 521718 h 5314950"/>
              <a:gd name="connsiteX398" fmla="*/ 3631958 w 9496425"/>
              <a:gd name="connsiteY398" fmla="*/ 530291 h 5314950"/>
              <a:gd name="connsiteX399" fmla="*/ 3762451 w 9496425"/>
              <a:gd name="connsiteY399" fmla="*/ 686501 h 5314950"/>
              <a:gd name="connsiteX400" fmla="*/ 3815791 w 9496425"/>
              <a:gd name="connsiteY400" fmla="*/ 741746 h 5314950"/>
              <a:gd name="connsiteX401" fmla="*/ 3838651 w 9496425"/>
              <a:gd name="connsiteY401" fmla="*/ 760796 h 5314950"/>
              <a:gd name="connsiteX402" fmla="*/ 3863416 w 9496425"/>
              <a:gd name="connsiteY402" fmla="*/ 825566 h 5314950"/>
              <a:gd name="connsiteX403" fmla="*/ 3927233 w 9496425"/>
              <a:gd name="connsiteY403" fmla="*/ 961773 h 5314950"/>
              <a:gd name="connsiteX404" fmla="*/ 4031056 w 9496425"/>
              <a:gd name="connsiteY404" fmla="*/ 1077026 h 5314950"/>
              <a:gd name="connsiteX405" fmla="*/ 4074871 w 9496425"/>
              <a:gd name="connsiteY405" fmla="*/ 1159893 h 5314950"/>
              <a:gd name="connsiteX406" fmla="*/ 4126306 w 9496425"/>
              <a:gd name="connsiteY406" fmla="*/ 1245619 h 5314950"/>
              <a:gd name="connsiteX407" fmla="*/ 4242511 w 9496425"/>
              <a:gd name="connsiteY407" fmla="*/ 1404686 h 5314950"/>
              <a:gd name="connsiteX408" fmla="*/ 4336809 w 9496425"/>
              <a:gd name="connsiteY408" fmla="*/ 1640906 h 5314950"/>
              <a:gd name="connsiteX409" fmla="*/ 4344428 w 9496425"/>
              <a:gd name="connsiteY409" fmla="*/ 1699961 h 5314950"/>
              <a:gd name="connsiteX410" fmla="*/ 4204411 w 9496425"/>
              <a:gd name="connsiteY410" fmla="*/ 1726631 h 5314950"/>
              <a:gd name="connsiteX411" fmla="*/ 4774006 w 9496425"/>
              <a:gd name="connsiteY411" fmla="*/ 1560896 h 5314950"/>
              <a:gd name="connsiteX412" fmla="*/ 4745431 w 9496425"/>
              <a:gd name="connsiteY412" fmla="*/ 1658051 h 5314950"/>
              <a:gd name="connsiteX413" fmla="*/ 4727334 w 9496425"/>
              <a:gd name="connsiteY413" fmla="*/ 1686626 h 5314950"/>
              <a:gd name="connsiteX414" fmla="*/ 4692091 w 9496425"/>
              <a:gd name="connsiteY414" fmla="*/ 1664719 h 5314950"/>
              <a:gd name="connsiteX415" fmla="*/ 4618749 w 9496425"/>
              <a:gd name="connsiteY415" fmla="*/ 1525653 h 5314950"/>
              <a:gd name="connsiteX416" fmla="*/ 4561599 w 9496425"/>
              <a:gd name="connsiteY416" fmla="*/ 1383731 h 5314950"/>
              <a:gd name="connsiteX417" fmla="*/ 4469206 w 9496425"/>
              <a:gd name="connsiteY417" fmla="*/ 1237046 h 5314950"/>
              <a:gd name="connsiteX418" fmla="*/ 4372051 w 9496425"/>
              <a:gd name="connsiteY418" fmla="*/ 1068453 h 5314950"/>
              <a:gd name="connsiteX419" fmla="*/ 4287278 w 9496425"/>
              <a:gd name="connsiteY419" fmla="*/ 940818 h 5314950"/>
              <a:gd name="connsiteX420" fmla="*/ 4169168 w 9496425"/>
              <a:gd name="connsiteY420" fmla="*/ 775083 h 5314950"/>
              <a:gd name="connsiteX421" fmla="*/ 4102493 w 9496425"/>
              <a:gd name="connsiteY421" fmla="*/ 688406 h 5314950"/>
              <a:gd name="connsiteX422" fmla="*/ 4058678 w 9496425"/>
              <a:gd name="connsiteY422" fmla="*/ 665546 h 5314950"/>
              <a:gd name="connsiteX423" fmla="*/ 4040581 w 9496425"/>
              <a:gd name="connsiteY423" fmla="*/ 638876 h 5314950"/>
              <a:gd name="connsiteX424" fmla="*/ 4024389 w 9496425"/>
              <a:gd name="connsiteY424" fmla="*/ 590298 h 5314950"/>
              <a:gd name="connsiteX425" fmla="*/ 3987241 w 9496425"/>
              <a:gd name="connsiteY425" fmla="*/ 528386 h 5314950"/>
              <a:gd name="connsiteX426" fmla="*/ 3983431 w 9496425"/>
              <a:gd name="connsiteY426" fmla="*/ 499811 h 5314950"/>
              <a:gd name="connsiteX427" fmla="*/ 4036771 w 9496425"/>
              <a:gd name="connsiteY427" fmla="*/ 496953 h 5314950"/>
              <a:gd name="connsiteX428" fmla="*/ 4152976 w 9496425"/>
              <a:gd name="connsiteY428" fmla="*/ 490286 h 5314950"/>
              <a:gd name="connsiteX429" fmla="*/ 4252989 w 9496425"/>
              <a:gd name="connsiteY429" fmla="*/ 544578 h 5314950"/>
              <a:gd name="connsiteX430" fmla="*/ 4412056 w 9496425"/>
              <a:gd name="connsiteY430" fmla="*/ 676976 h 5314950"/>
              <a:gd name="connsiteX431" fmla="*/ 4512068 w 9496425"/>
              <a:gd name="connsiteY431" fmla="*/ 731268 h 5314950"/>
              <a:gd name="connsiteX432" fmla="*/ 4586364 w 9496425"/>
              <a:gd name="connsiteY432" fmla="*/ 752223 h 5314950"/>
              <a:gd name="connsiteX433" fmla="*/ 4670184 w 9496425"/>
              <a:gd name="connsiteY433" fmla="*/ 793181 h 5314950"/>
              <a:gd name="connsiteX434" fmla="*/ 4677803 w 9496425"/>
              <a:gd name="connsiteY434" fmla="*/ 806516 h 5314950"/>
              <a:gd name="connsiteX435" fmla="*/ 4690186 w 9496425"/>
              <a:gd name="connsiteY435" fmla="*/ 907481 h 5314950"/>
              <a:gd name="connsiteX436" fmla="*/ 4713999 w 9496425"/>
              <a:gd name="connsiteY436" fmla="*/ 1028448 h 5314950"/>
              <a:gd name="connsiteX437" fmla="*/ 4715903 w 9496425"/>
              <a:gd name="connsiteY437" fmla="*/ 1044641 h 5314950"/>
              <a:gd name="connsiteX438" fmla="*/ 4773053 w 9496425"/>
              <a:gd name="connsiteY438" fmla="*/ 1209424 h 5314950"/>
              <a:gd name="connsiteX439" fmla="*/ 4781626 w 9496425"/>
              <a:gd name="connsiteY439" fmla="*/ 1277051 h 5314950"/>
              <a:gd name="connsiteX440" fmla="*/ 4790199 w 9496425"/>
              <a:gd name="connsiteY440" fmla="*/ 1399924 h 5314950"/>
              <a:gd name="connsiteX441" fmla="*/ 4774006 w 9496425"/>
              <a:gd name="connsiteY441" fmla="*/ 1560896 h 531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9496425" h="5314950">
                <a:moveTo>
                  <a:pt x="9480308" y="2719136"/>
                </a:moveTo>
                <a:cubicBezTo>
                  <a:pt x="9460306" y="2663891"/>
                  <a:pt x="9381248" y="2613409"/>
                  <a:pt x="9393631" y="2567688"/>
                </a:cubicBezTo>
                <a:cubicBezTo>
                  <a:pt x="9405061" y="2524826"/>
                  <a:pt x="9499358" y="2243838"/>
                  <a:pt x="9475546" y="2126681"/>
                </a:cubicBezTo>
                <a:cubicBezTo>
                  <a:pt x="9463163" y="2065721"/>
                  <a:pt x="9429826" y="2040956"/>
                  <a:pt x="9392678" y="1995236"/>
                </a:cubicBezTo>
                <a:cubicBezTo>
                  <a:pt x="9352673" y="1946658"/>
                  <a:pt x="9362198" y="1963803"/>
                  <a:pt x="9367913" y="1915226"/>
                </a:cubicBezTo>
                <a:cubicBezTo>
                  <a:pt x="9373628" y="1868553"/>
                  <a:pt x="9406966" y="1710438"/>
                  <a:pt x="9407919" y="1699961"/>
                </a:cubicBezTo>
                <a:cubicBezTo>
                  <a:pt x="9418396" y="1611378"/>
                  <a:pt x="9405061" y="1528511"/>
                  <a:pt x="9379344" y="1444691"/>
                </a:cubicBezTo>
                <a:cubicBezTo>
                  <a:pt x="9351721" y="1355156"/>
                  <a:pt x="9173603" y="1212281"/>
                  <a:pt x="9136456" y="1194183"/>
                </a:cubicBezTo>
                <a:cubicBezTo>
                  <a:pt x="9053588" y="1153226"/>
                  <a:pt x="9065971" y="1106553"/>
                  <a:pt x="9046921" y="1020828"/>
                </a:cubicBezTo>
                <a:cubicBezTo>
                  <a:pt x="9031681" y="953201"/>
                  <a:pt x="9004058" y="910338"/>
                  <a:pt x="8970721" y="850331"/>
                </a:cubicBezTo>
                <a:cubicBezTo>
                  <a:pt x="8871661" y="669356"/>
                  <a:pt x="8738311" y="576963"/>
                  <a:pt x="8530666" y="582678"/>
                </a:cubicBezTo>
                <a:cubicBezTo>
                  <a:pt x="8434463" y="585536"/>
                  <a:pt x="8398269" y="608396"/>
                  <a:pt x="8322069" y="676976"/>
                </a:cubicBezTo>
                <a:cubicBezTo>
                  <a:pt x="8251584" y="739841"/>
                  <a:pt x="8187766" y="810326"/>
                  <a:pt x="8153476" y="899861"/>
                </a:cubicBezTo>
                <a:cubicBezTo>
                  <a:pt x="8117281" y="992253"/>
                  <a:pt x="8113471" y="1096076"/>
                  <a:pt x="8116328" y="1194183"/>
                </a:cubicBezTo>
                <a:cubicBezTo>
                  <a:pt x="8118234" y="1250381"/>
                  <a:pt x="8125853" y="1306578"/>
                  <a:pt x="8126806" y="1362776"/>
                </a:cubicBezTo>
                <a:cubicBezTo>
                  <a:pt x="8127759" y="1418974"/>
                  <a:pt x="8108709" y="1491363"/>
                  <a:pt x="8115376" y="1546608"/>
                </a:cubicBezTo>
                <a:cubicBezTo>
                  <a:pt x="8123948" y="1614236"/>
                  <a:pt x="8211578" y="1681863"/>
                  <a:pt x="8177289" y="1749491"/>
                </a:cubicBezTo>
                <a:cubicBezTo>
                  <a:pt x="8164906" y="1773303"/>
                  <a:pt x="8103946" y="1815213"/>
                  <a:pt x="8077276" y="1822833"/>
                </a:cubicBezTo>
                <a:cubicBezTo>
                  <a:pt x="8024889" y="1838074"/>
                  <a:pt x="8002981" y="1811403"/>
                  <a:pt x="7953451" y="1795211"/>
                </a:cubicBezTo>
                <a:cubicBezTo>
                  <a:pt x="7839151" y="1758063"/>
                  <a:pt x="7768666" y="1807594"/>
                  <a:pt x="7669606" y="1849503"/>
                </a:cubicBezTo>
                <a:cubicBezTo>
                  <a:pt x="7593406" y="1881888"/>
                  <a:pt x="7553401" y="1818071"/>
                  <a:pt x="7468628" y="1809499"/>
                </a:cubicBezTo>
                <a:cubicBezTo>
                  <a:pt x="7365759" y="1799974"/>
                  <a:pt x="7318134" y="1887603"/>
                  <a:pt x="7224789" y="1892366"/>
                </a:cubicBezTo>
                <a:cubicBezTo>
                  <a:pt x="7143826" y="1897128"/>
                  <a:pt x="7077151" y="1832358"/>
                  <a:pt x="6998094" y="1822833"/>
                </a:cubicBezTo>
                <a:cubicBezTo>
                  <a:pt x="6903796" y="1811403"/>
                  <a:pt x="6851409" y="1849503"/>
                  <a:pt x="6759969" y="1840931"/>
                </a:cubicBezTo>
                <a:cubicBezTo>
                  <a:pt x="6648526" y="1830453"/>
                  <a:pt x="6577089" y="1798069"/>
                  <a:pt x="6461836" y="1823786"/>
                </a:cubicBezTo>
                <a:cubicBezTo>
                  <a:pt x="6372301" y="1843788"/>
                  <a:pt x="6344678" y="1846646"/>
                  <a:pt x="6254191" y="1831406"/>
                </a:cubicBezTo>
                <a:cubicBezTo>
                  <a:pt x="6208471" y="1823786"/>
                  <a:pt x="6093219" y="1849503"/>
                  <a:pt x="6072264" y="1819024"/>
                </a:cubicBezTo>
                <a:cubicBezTo>
                  <a:pt x="6043689" y="1777113"/>
                  <a:pt x="6093219" y="1624713"/>
                  <a:pt x="6099886" y="1574231"/>
                </a:cubicBezTo>
                <a:cubicBezTo>
                  <a:pt x="6112269" y="1477076"/>
                  <a:pt x="6062739" y="1348488"/>
                  <a:pt x="6099886" y="1258953"/>
                </a:cubicBezTo>
                <a:cubicBezTo>
                  <a:pt x="6140844" y="1160846"/>
                  <a:pt x="6257048" y="1183706"/>
                  <a:pt x="6347536" y="1150368"/>
                </a:cubicBezTo>
                <a:cubicBezTo>
                  <a:pt x="6439928" y="1116078"/>
                  <a:pt x="6490411" y="1076074"/>
                  <a:pt x="6593281" y="1078931"/>
                </a:cubicBezTo>
                <a:cubicBezTo>
                  <a:pt x="6682816" y="1080836"/>
                  <a:pt x="6785686" y="1091313"/>
                  <a:pt x="6871411" y="1086551"/>
                </a:cubicBezTo>
                <a:cubicBezTo>
                  <a:pt x="6920941" y="1083693"/>
                  <a:pt x="7010476" y="1052261"/>
                  <a:pt x="7039051" y="1008446"/>
                </a:cubicBezTo>
                <a:cubicBezTo>
                  <a:pt x="7138111" y="855093"/>
                  <a:pt x="7180973" y="777941"/>
                  <a:pt x="7000951" y="775083"/>
                </a:cubicBezTo>
                <a:cubicBezTo>
                  <a:pt x="6962851" y="774131"/>
                  <a:pt x="6760921" y="843663"/>
                  <a:pt x="6744728" y="863666"/>
                </a:cubicBezTo>
                <a:cubicBezTo>
                  <a:pt x="6725678" y="887478"/>
                  <a:pt x="6650431" y="873191"/>
                  <a:pt x="6622809" y="875096"/>
                </a:cubicBezTo>
                <a:cubicBezTo>
                  <a:pt x="6574231" y="877001"/>
                  <a:pt x="6524701" y="893193"/>
                  <a:pt x="6476123" y="895098"/>
                </a:cubicBezTo>
                <a:cubicBezTo>
                  <a:pt x="6431356" y="896051"/>
                  <a:pt x="6427546" y="882716"/>
                  <a:pt x="6385636" y="872238"/>
                </a:cubicBezTo>
                <a:cubicBezTo>
                  <a:pt x="6256096" y="840806"/>
                  <a:pt x="5999873" y="955106"/>
                  <a:pt x="5916053" y="1057976"/>
                </a:cubicBezTo>
                <a:cubicBezTo>
                  <a:pt x="5780798" y="1224663"/>
                  <a:pt x="5920816" y="1580899"/>
                  <a:pt x="5852236" y="1766636"/>
                </a:cubicBezTo>
                <a:cubicBezTo>
                  <a:pt x="5776036" y="1766636"/>
                  <a:pt x="5804611" y="1458978"/>
                  <a:pt x="5782703" y="1378969"/>
                </a:cubicBezTo>
                <a:cubicBezTo>
                  <a:pt x="5756034" y="1279908"/>
                  <a:pt x="5726506" y="1181801"/>
                  <a:pt x="5703646" y="1081788"/>
                </a:cubicBezTo>
                <a:cubicBezTo>
                  <a:pt x="5681739" y="987491"/>
                  <a:pt x="5660784" y="889383"/>
                  <a:pt x="5650306" y="793181"/>
                </a:cubicBezTo>
                <a:cubicBezTo>
                  <a:pt x="5645544" y="752223"/>
                  <a:pt x="5599823" y="706503"/>
                  <a:pt x="5583631" y="682691"/>
                </a:cubicBezTo>
                <a:cubicBezTo>
                  <a:pt x="5537911" y="612206"/>
                  <a:pt x="5536959" y="517908"/>
                  <a:pt x="5497906" y="441708"/>
                </a:cubicBezTo>
                <a:cubicBezTo>
                  <a:pt x="5457901" y="365508"/>
                  <a:pt x="5451234" y="252161"/>
                  <a:pt x="5375986" y="209298"/>
                </a:cubicBezTo>
                <a:cubicBezTo>
                  <a:pt x="5302644" y="167388"/>
                  <a:pt x="5213109" y="137861"/>
                  <a:pt x="5135956" y="102618"/>
                </a:cubicBezTo>
                <a:cubicBezTo>
                  <a:pt x="5093094" y="83568"/>
                  <a:pt x="5050231" y="92141"/>
                  <a:pt x="5008321" y="76901"/>
                </a:cubicBezTo>
                <a:cubicBezTo>
                  <a:pt x="4979746" y="66423"/>
                  <a:pt x="4955934" y="36896"/>
                  <a:pt x="4927359" y="24513"/>
                </a:cubicBezTo>
                <a:cubicBezTo>
                  <a:pt x="4849253" y="-10729"/>
                  <a:pt x="4773053" y="701"/>
                  <a:pt x="4692091" y="6416"/>
                </a:cubicBezTo>
                <a:cubicBezTo>
                  <a:pt x="4622559" y="11178"/>
                  <a:pt x="4564456" y="-13587"/>
                  <a:pt x="4499686" y="26418"/>
                </a:cubicBezTo>
                <a:cubicBezTo>
                  <a:pt x="4452061" y="55946"/>
                  <a:pt x="4424439" y="93093"/>
                  <a:pt x="4464443" y="150243"/>
                </a:cubicBezTo>
                <a:cubicBezTo>
                  <a:pt x="4506353" y="209298"/>
                  <a:pt x="4585411" y="167388"/>
                  <a:pt x="4639703" y="170246"/>
                </a:cubicBezTo>
                <a:cubicBezTo>
                  <a:pt x="4711141" y="174056"/>
                  <a:pt x="4787341" y="211203"/>
                  <a:pt x="4847349" y="234063"/>
                </a:cubicBezTo>
                <a:cubicBezTo>
                  <a:pt x="4914976" y="259781"/>
                  <a:pt x="4999748" y="262638"/>
                  <a:pt x="5071186" y="283593"/>
                </a:cubicBezTo>
                <a:cubicBezTo>
                  <a:pt x="5118811" y="297881"/>
                  <a:pt x="5187391" y="389321"/>
                  <a:pt x="5218823" y="427421"/>
                </a:cubicBezTo>
                <a:cubicBezTo>
                  <a:pt x="5248351" y="463616"/>
                  <a:pt x="5234064" y="545531"/>
                  <a:pt x="5253114" y="593156"/>
                </a:cubicBezTo>
                <a:cubicBezTo>
                  <a:pt x="5290261" y="687453"/>
                  <a:pt x="5331219" y="663641"/>
                  <a:pt x="5348364" y="765558"/>
                </a:cubicBezTo>
                <a:cubicBezTo>
                  <a:pt x="5363603" y="857951"/>
                  <a:pt x="5407419" y="940818"/>
                  <a:pt x="5442661" y="1027496"/>
                </a:cubicBezTo>
                <a:cubicBezTo>
                  <a:pt x="5511241" y="1192278"/>
                  <a:pt x="5480761" y="1610426"/>
                  <a:pt x="5487428" y="1648526"/>
                </a:cubicBezTo>
                <a:cubicBezTo>
                  <a:pt x="5491239" y="1674244"/>
                  <a:pt x="5505526" y="1702819"/>
                  <a:pt x="5494096" y="1729488"/>
                </a:cubicBezTo>
                <a:cubicBezTo>
                  <a:pt x="5475998" y="1774256"/>
                  <a:pt x="5421706" y="1751396"/>
                  <a:pt x="5393131" y="1743776"/>
                </a:cubicBezTo>
                <a:cubicBezTo>
                  <a:pt x="5284546" y="1714249"/>
                  <a:pt x="5072139" y="1716153"/>
                  <a:pt x="5033086" y="1616141"/>
                </a:cubicBezTo>
                <a:cubicBezTo>
                  <a:pt x="5015941" y="1572326"/>
                  <a:pt x="5033086" y="1322771"/>
                  <a:pt x="5032134" y="1272288"/>
                </a:cubicBezTo>
                <a:cubicBezTo>
                  <a:pt x="5030228" y="1199899"/>
                  <a:pt x="4998796" y="889383"/>
                  <a:pt x="4973078" y="807468"/>
                </a:cubicBezTo>
                <a:cubicBezTo>
                  <a:pt x="4950219" y="736031"/>
                  <a:pt x="4907356" y="701741"/>
                  <a:pt x="4869256" y="636971"/>
                </a:cubicBezTo>
                <a:cubicBezTo>
                  <a:pt x="4814964" y="543626"/>
                  <a:pt x="4771149" y="504573"/>
                  <a:pt x="4667326" y="462663"/>
                </a:cubicBezTo>
                <a:cubicBezTo>
                  <a:pt x="4579696" y="428373"/>
                  <a:pt x="4503496" y="421706"/>
                  <a:pt x="4426343" y="368366"/>
                </a:cubicBezTo>
                <a:cubicBezTo>
                  <a:pt x="4313949" y="290261"/>
                  <a:pt x="4314901" y="303596"/>
                  <a:pt x="4182503" y="281688"/>
                </a:cubicBezTo>
                <a:cubicBezTo>
                  <a:pt x="4155833" y="276926"/>
                  <a:pt x="4080586" y="247398"/>
                  <a:pt x="4058678" y="251208"/>
                </a:cubicBezTo>
                <a:cubicBezTo>
                  <a:pt x="4028198" y="255971"/>
                  <a:pt x="4026293" y="274068"/>
                  <a:pt x="4000576" y="283593"/>
                </a:cubicBezTo>
                <a:cubicBezTo>
                  <a:pt x="3957714" y="299786"/>
                  <a:pt x="3886276" y="291213"/>
                  <a:pt x="3852939" y="327408"/>
                </a:cubicBezTo>
                <a:cubicBezTo>
                  <a:pt x="3801503" y="382653"/>
                  <a:pt x="3743401" y="314073"/>
                  <a:pt x="3644341" y="292166"/>
                </a:cubicBezTo>
                <a:cubicBezTo>
                  <a:pt x="3564331" y="275021"/>
                  <a:pt x="3481464" y="269306"/>
                  <a:pt x="3403358" y="249303"/>
                </a:cubicBezTo>
                <a:cubicBezTo>
                  <a:pt x="3245243" y="207393"/>
                  <a:pt x="3047123" y="234063"/>
                  <a:pt x="2898533" y="288356"/>
                </a:cubicBezTo>
                <a:cubicBezTo>
                  <a:pt x="2812808" y="319788"/>
                  <a:pt x="2790901" y="317883"/>
                  <a:pt x="2768993" y="396941"/>
                </a:cubicBezTo>
                <a:cubicBezTo>
                  <a:pt x="2741371" y="493143"/>
                  <a:pt x="2739466" y="461711"/>
                  <a:pt x="2811856" y="511241"/>
                </a:cubicBezTo>
                <a:cubicBezTo>
                  <a:pt x="2875673" y="555056"/>
                  <a:pt x="2864243" y="567438"/>
                  <a:pt x="2787091" y="546483"/>
                </a:cubicBezTo>
                <a:cubicBezTo>
                  <a:pt x="2703271" y="523623"/>
                  <a:pt x="2593733" y="406466"/>
                  <a:pt x="2518486" y="368366"/>
                </a:cubicBezTo>
                <a:cubicBezTo>
                  <a:pt x="2381326" y="297881"/>
                  <a:pt x="2199398" y="289308"/>
                  <a:pt x="2057476" y="319788"/>
                </a:cubicBezTo>
                <a:cubicBezTo>
                  <a:pt x="1891741" y="354078"/>
                  <a:pt x="1775536" y="369318"/>
                  <a:pt x="1619326" y="433136"/>
                </a:cubicBezTo>
                <a:cubicBezTo>
                  <a:pt x="1439303" y="507431"/>
                  <a:pt x="1204988" y="513146"/>
                  <a:pt x="1041158" y="619826"/>
                </a:cubicBezTo>
                <a:cubicBezTo>
                  <a:pt x="767791" y="796038"/>
                  <a:pt x="588721" y="1060833"/>
                  <a:pt x="382981" y="1311341"/>
                </a:cubicBezTo>
                <a:cubicBezTo>
                  <a:pt x="270586" y="1448501"/>
                  <a:pt x="219151" y="1616141"/>
                  <a:pt x="141046" y="1774256"/>
                </a:cubicBezTo>
                <a:cubicBezTo>
                  <a:pt x="63893" y="1932371"/>
                  <a:pt x="11506" y="2241934"/>
                  <a:pt x="35318" y="2425766"/>
                </a:cubicBezTo>
                <a:cubicBezTo>
                  <a:pt x="45796" y="2504823"/>
                  <a:pt x="68656" y="2557211"/>
                  <a:pt x="125806" y="2616266"/>
                </a:cubicBezTo>
                <a:cubicBezTo>
                  <a:pt x="144856" y="2636269"/>
                  <a:pt x="188671" y="2677226"/>
                  <a:pt x="219151" y="2679131"/>
                </a:cubicBezTo>
                <a:cubicBezTo>
                  <a:pt x="270586" y="2681036"/>
                  <a:pt x="281063" y="2643888"/>
                  <a:pt x="281063" y="2642936"/>
                </a:cubicBezTo>
                <a:cubicBezTo>
                  <a:pt x="277253" y="2606741"/>
                  <a:pt x="291541" y="2581023"/>
                  <a:pt x="302971" y="2564831"/>
                </a:cubicBezTo>
                <a:cubicBezTo>
                  <a:pt x="331546" y="2521969"/>
                  <a:pt x="354406" y="2501966"/>
                  <a:pt x="390601" y="2464819"/>
                </a:cubicBezTo>
                <a:cubicBezTo>
                  <a:pt x="459181" y="2395286"/>
                  <a:pt x="517283" y="2309561"/>
                  <a:pt x="579196" y="2229551"/>
                </a:cubicBezTo>
                <a:cubicBezTo>
                  <a:pt x="589673" y="2216216"/>
                  <a:pt x="884948" y="1743776"/>
                  <a:pt x="933526" y="1702819"/>
                </a:cubicBezTo>
                <a:cubicBezTo>
                  <a:pt x="944956" y="1693294"/>
                  <a:pt x="967816" y="1642811"/>
                  <a:pt x="978293" y="1656146"/>
                </a:cubicBezTo>
                <a:cubicBezTo>
                  <a:pt x="990676" y="1673291"/>
                  <a:pt x="971626" y="1688531"/>
                  <a:pt x="966863" y="1705676"/>
                </a:cubicBezTo>
                <a:cubicBezTo>
                  <a:pt x="949718" y="1759969"/>
                  <a:pt x="733501" y="2193356"/>
                  <a:pt x="689686" y="2226694"/>
                </a:cubicBezTo>
                <a:cubicBezTo>
                  <a:pt x="586816" y="2305751"/>
                  <a:pt x="529666" y="2410526"/>
                  <a:pt x="444893" y="2517206"/>
                </a:cubicBezTo>
                <a:cubicBezTo>
                  <a:pt x="410603" y="2560069"/>
                  <a:pt x="335356" y="2640079"/>
                  <a:pt x="367741" y="2633411"/>
                </a:cubicBezTo>
                <a:cubicBezTo>
                  <a:pt x="406793" y="2625791"/>
                  <a:pt x="472516" y="2617219"/>
                  <a:pt x="510616" y="2602931"/>
                </a:cubicBezTo>
                <a:cubicBezTo>
                  <a:pt x="597293" y="2569594"/>
                  <a:pt x="641108" y="2506729"/>
                  <a:pt x="727786" y="2472438"/>
                </a:cubicBezTo>
                <a:cubicBezTo>
                  <a:pt x="762076" y="2459104"/>
                  <a:pt x="1006868" y="2283844"/>
                  <a:pt x="1070686" y="2241934"/>
                </a:cubicBezTo>
                <a:cubicBezTo>
                  <a:pt x="1206893" y="2151446"/>
                  <a:pt x="1344053" y="2061911"/>
                  <a:pt x="1482166" y="1975233"/>
                </a:cubicBezTo>
                <a:cubicBezTo>
                  <a:pt x="1539316" y="1939991"/>
                  <a:pt x="1643138" y="1792353"/>
                  <a:pt x="1707908" y="1783781"/>
                </a:cubicBezTo>
                <a:cubicBezTo>
                  <a:pt x="1786966" y="1772351"/>
                  <a:pt x="1795538" y="1830453"/>
                  <a:pt x="1856498" y="1741871"/>
                </a:cubicBezTo>
                <a:cubicBezTo>
                  <a:pt x="1873643" y="1716153"/>
                  <a:pt x="1884121" y="1679958"/>
                  <a:pt x="1913648" y="1664719"/>
                </a:cubicBezTo>
                <a:cubicBezTo>
                  <a:pt x="1932698" y="1655194"/>
                  <a:pt x="1963178" y="1668528"/>
                  <a:pt x="1986038" y="1659003"/>
                </a:cubicBezTo>
                <a:cubicBezTo>
                  <a:pt x="2041283" y="1635191"/>
                  <a:pt x="2086051" y="1539941"/>
                  <a:pt x="2133676" y="1501841"/>
                </a:cubicBezTo>
                <a:cubicBezTo>
                  <a:pt x="2159393" y="1480886"/>
                  <a:pt x="2221306" y="1338011"/>
                  <a:pt x="2247023" y="1312294"/>
                </a:cubicBezTo>
                <a:cubicBezTo>
                  <a:pt x="2304173" y="1255144"/>
                  <a:pt x="2333701" y="1324676"/>
                  <a:pt x="2365133" y="1240856"/>
                </a:cubicBezTo>
                <a:cubicBezTo>
                  <a:pt x="2430856" y="1063691"/>
                  <a:pt x="2480386" y="953201"/>
                  <a:pt x="2555633" y="985586"/>
                </a:cubicBezTo>
                <a:cubicBezTo>
                  <a:pt x="2577541" y="995111"/>
                  <a:pt x="2595639" y="1080836"/>
                  <a:pt x="2603258" y="1099886"/>
                </a:cubicBezTo>
                <a:cubicBezTo>
                  <a:pt x="2630881" y="1168466"/>
                  <a:pt x="2651836" y="1313246"/>
                  <a:pt x="2707081" y="1363728"/>
                </a:cubicBezTo>
                <a:cubicBezTo>
                  <a:pt x="2748991" y="1401828"/>
                  <a:pt x="2880436" y="1365633"/>
                  <a:pt x="2902343" y="1428499"/>
                </a:cubicBezTo>
                <a:cubicBezTo>
                  <a:pt x="2921393" y="1482791"/>
                  <a:pt x="2981401" y="1638049"/>
                  <a:pt x="3028073" y="1648526"/>
                </a:cubicBezTo>
                <a:cubicBezTo>
                  <a:pt x="3111893" y="1668528"/>
                  <a:pt x="3370973" y="1915226"/>
                  <a:pt x="3204286" y="1981901"/>
                </a:cubicBezTo>
                <a:cubicBezTo>
                  <a:pt x="3142373" y="2006666"/>
                  <a:pt x="3078556" y="1974281"/>
                  <a:pt x="3012833" y="1984758"/>
                </a:cubicBezTo>
                <a:cubicBezTo>
                  <a:pt x="2968066" y="1992378"/>
                  <a:pt x="2959493" y="2003808"/>
                  <a:pt x="2927108" y="2029526"/>
                </a:cubicBezTo>
                <a:cubicBezTo>
                  <a:pt x="2906153" y="2046671"/>
                  <a:pt x="2949968" y="2055244"/>
                  <a:pt x="2941396" y="2069531"/>
                </a:cubicBezTo>
                <a:cubicBezTo>
                  <a:pt x="2924251" y="2097154"/>
                  <a:pt x="2824239" y="2061911"/>
                  <a:pt x="2794711" y="2105726"/>
                </a:cubicBezTo>
                <a:cubicBezTo>
                  <a:pt x="2761373" y="2155256"/>
                  <a:pt x="2815666" y="2158113"/>
                  <a:pt x="2815666" y="2193356"/>
                </a:cubicBezTo>
                <a:cubicBezTo>
                  <a:pt x="2711843" y="2217169"/>
                  <a:pt x="2659456" y="2243838"/>
                  <a:pt x="2556586" y="2213359"/>
                </a:cubicBezTo>
                <a:cubicBezTo>
                  <a:pt x="2459431" y="2184784"/>
                  <a:pt x="2243213" y="2055244"/>
                  <a:pt x="2162251" y="2026669"/>
                </a:cubicBezTo>
                <a:cubicBezTo>
                  <a:pt x="2079383" y="1997141"/>
                  <a:pt x="2006993" y="1942849"/>
                  <a:pt x="1921268" y="1920941"/>
                </a:cubicBezTo>
                <a:cubicBezTo>
                  <a:pt x="1893646" y="1914274"/>
                  <a:pt x="1676476" y="1899033"/>
                  <a:pt x="1734578" y="1991426"/>
                </a:cubicBezTo>
                <a:cubicBezTo>
                  <a:pt x="1751723" y="2019049"/>
                  <a:pt x="1884121" y="2004761"/>
                  <a:pt x="1939366" y="2033336"/>
                </a:cubicBezTo>
                <a:cubicBezTo>
                  <a:pt x="2109863" y="2120966"/>
                  <a:pt x="2322271" y="2188594"/>
                  <a:pt x="2476576" y="2303846"/>
                </a:cubicBezTo>
                <a:cubicBezTo>
                  <a:pt x="2274646" y="2258126"/>
                  <a:pt x="1777441" y="2007619"/>
                  <a:pt x="1604086" y="2166686"/>
                </a:cubicBezTo>
                <a:cubicBezTo>
                  <a:pt x="1563128" y="2203834"/>
                  <a:pt x="1530743" y="2247649"/>
                  <a:pt x="1494548" y="2288606"/>
                </a:cubicBezTo>
                <a:cubicBezTo>
                  <a:pt x="1449781" y="2340041"/>
                  <a:pt x="1429778" y="2344804"/>
                  <a:pt x="1358341" y="2367663"/>
                </a:cubicBezTo>
                <a:cubicBezTo>
                  <a:pt x="1234516" y="2407669"/>
                  <a:pt x="1113548" y="2453388"/>
                  <a:pt x="993533" y="2504823"/>
                </a:cubicBezTo>
                <a:cubicBezTo>
                  <a:pt x="875423" y="2555306"/>
                  <a:pt x="834466" y="2571498"/>
                  <a:pt x="719213" y="2628648"/>
                </a:cubicBezTo>
                <a:cubicBezTo>
                  <a:pt x="613486" y="2681036"/>
                  <a:pt x="620153" y="2658176"/>
                  <a:pt x="527761" y="2732471"/>
                </a:cubicBezTo>
                <a:cubicBezTo>
                  <a:pt x="441083" y="2802004"/>
                  <a:pt x="453466" y="2920113"/>
                  <a:pt x="578243" y="2862963"/>
                </a:cubicBezTo>
                <a:cubicBezTo>
                  <a:pt x="678256" y="2818196"/>
                  <a:pt x="648728" y="2816291"/>
                  <a:pt x="748741" y="2770571"/>
                </a:cubicBezTo>
                <a:cubicBezTo>
                  <a:pt x="955433" y="2674369"/>
                  <a:pt x="1104023" y="2581976"/>
                  <a:pt x="1328813" y="2532446"/>
                </a:cubicBezTo>
                <a:cubicBezTo>
                  <a:pt x="1376438" y="2521969"/>
                  <a:pt x="1508836" y="2474344"/>
                  <a:pt x="1545983" y="2455294"/>
                </a:cubicBezTo>
                <a:cubicBezTo>
                  <a:pt x="1654568" y="2399096"/>
                  <a:pt x="1801253" y="2400049"/>
                  <a:pt x="1919363" y="2390524"/>
                </a:cubicBezTo>
                <a:cubicBezTo>
                  <a:pt x="2163203" y="2370521"/>
                  <a:pt x="2377516" y="2374331"/>
                  <a:pt x="2616593" y="2441006"/>
                </a:cubicBezTo>
                <a:cubicBezTo>
                  <a:pt x="2656598" y="2452436"/>
                  <a:pt x="2747086" y="2465771"/>
                  <a:pt x="2708033" y="2509586"/>
                </a:cubicBezTo>
                <a:cubicBezTo>
                  <a:pt x="2693746" y="2525779"/>
                  <a:pt x="2574683" y="2528636"/>
                  <a:pt x="2555633" y="2530541"/>
                </a:cubicBezTo>
                <a:cubicBezTo>
                  <a:pt x="2427046" y="2539113"/>
                  <a:pt x="2292743" y="2531494"/>
                  <a:pt x="2164156" y="2523873"/>
                </a:cubicBezTo>
                <a:cubicBezTo>
                  <a:pt x="2034616" y="2516254"/>
                  <a:pt x="1883168" y="2521016"/>
                  <a:pt x="1760296" y="2569594"/>
                </a:cubicBezTo>
                <a:cubicBezTo>
                  <a:pt x="1724101" y="2583881"/>
                  <a:pt x="1503121" y="2735329"/>
                  <a:pt x="1585988" y="2765809"/>
                </a:cubicBezTo>
                <a:cubicBezTo>
                  <a:pt x="1627898" y="2781048"/>
                  <a:pt x="1709813" y="2652461"/>
                  <a:pt x="1835543" y="2631506"/>
                </a:cubicBezTo>
                <a:cubicBezTo>
                  <a:pt x="1942223" y="2613409"/>
                  <a:pt x="2379421" y="2581023"/>
                  <a:pt x="2390851" y="2616266"/>
                </a:cubicBezTo>
                <a:cubicBezTo>
                  <a:pt x="2393708" y="2633411"/>
                  <a:pt x="1895551" y="2721994"/>
                  <a:pt x="1825066" y="2823911"/>
                </a:cubicBezTo>
                <a:cubicBezTo>
                  <a:pt x="1783156" y="2883919"/>
                  <a:pt x="1826018" y="3080134"/>
                  <a:pt x="1850783" y="3085848"/>
                </a:cubicBezTo>
                <a:cubicBezTo>
                  <a:pt x="1906028" y="3098231"/>
                  <a:pt x="1884121" y="3023936"/>
                  <a:pt x="1876501" y="2991551"/>
                </a:cubicBezTo>
                <a:cubicBezTo>
                  <a:pt x="1867928" y="2958213"/>
                  <a:pt x="1820303" y="2860106"/>
                  <a:pt x="1927936" y="2814386"/>
                </a:cubicBezTo>
                <a:cubicBezTo>
                  <a:pt x="2042236" y="2764856"/>
                  <a:pt x="2382278" y="2692466"/>
                  <a:pt x="2423236" y="2683894"/>
                </a:cubicBezTo>
                <a:cubicBezTo>
                  <a:pt x="2477528" y="2672463"/>
                  <a:pt x="2534678" y="2678179"/>
                  <a:pt x="2589923" y="2664844"/>
                </a:cubicBezTo>
                <a:cubicBezTo>
                  <a:pt x="2649931" y="2650556"/>
                  <a:pt x="2707081" y="2625791"/>
                  <a:pt x="2768041" y="2611504"/>
                </a:cubicBezTo>
                <a:cubicBezTo>
                  <a:pt x="2849003" y="2592454"/>
                  <a:pt x="3045218" y="2648651"/>
                  <a:pt x="3074746" y="2636269"/>
                </a:cubicBezTo>
                <a:cubicBezTo>
                  <a:pt x="3071889" y="2638173"/>
                  <a:pt x="3068078" y="2641031"/>
                  <a:pt x="3064268" y="2643888"/>
                </a:cubicBezTo>
                <a:cubicBezTo>
                  <a:pt x="3037598" y="2661034"/>
                  <a:pt x="2996641" y="2655319"/>
                  <a:pt x="2966161" y="2673416"/>
                </a:cubicBezTo>
                <a:cubicBezTo>
                  <a:pt x="2937586" y="2690561"/>
                  <a:pt x="2777566" y="2781048"/>
                  <a:pt x="2722321" y="2824863"/>
                </a:cubicBezTo>
                <a:cubicBezTo>
                  <a:pt x="2638501" y="2892491"/>
                  <a:pt x="2647073" y="2928686"/>
                  <a:pt x="2649931" y="3035366"/>
                </a:cubicBezTo>
                <a:cubicBezTo>
                  <a:pt x="2652789" y="3130616"/>
                  <a:pt x="2694698" y="3095373"/>
                  <a:pt x="2762326" y="3127759"/>
                </a:cubicBezTo>
                <a:cubicBezTo>
                  <a:pt x="2792806" y="3142046"/>
                  <a:pt x="2799473" y="3173479"/>
                  <a:pt x="2827096" y="3188719"/>
                </a:cubicBezTo>
                <a:cubicBezTo>
                  <a:pt x="2856623" y="3204911"/>
                  <a:pt x="2893771" y="3207769"/>
                  <a:pt x="2926156" y="3216341"/>
                </a:cubicBezTo>
                <a:cubicBezTo>
                  <a:pt x="3012833" y="3240154"/>
                  <a:pt x="3097606" y="3268729"/>
                  <a:pt x="3186189" y="3288731"/>
                </a:cubicBezTo>
                <a:cubicBezTo>
                  <a:pt x="3206191" y="3293494"/>
                  <a:pt x="3415741" y="3302066"/>
                  <a:pt x="3417646" y="3315401"/>
                </a:cubicBezTo>
                <a:cubicBezTo>
                  <a:pt x="3418598" y="3321116"/>
                  <a:pt x="3319539" y="3403031"/>
                  <a:pt x="3311918" y="3413509"/>
                </a:cubicBezTo>
                <a:cubicBezTo>
                  <a:pt x="3269056" y="3467801"/>
                  <a:pt x="3043314" y="3624963"/>
                  <a:pt x="2976639" y="3659254"/>
                </a:cubicBezTo>
                <a:cubicBezTo>
                  <a:pt x="2894723" y="3701163"/>
                  <a:pt x="2875673" y="3723071"/>
                  <a:pt x="2821381" y="3790698"/>
                </a:cubicBezTo>
                <a:cubicBezTo>
                  <a:pt x="2776614" y="3845944"/>
                  <a:pt x="2630881" y="4022156"/>
                  <a:pt x="2594686" y="4071686"/>
                </a:cubicBezTo>
                <a:cubicBezTo>
                  <a:pt x="2557539" y="4122169"/>
                  <a:pt x="2488006" y="4135504"/>
                  <a:pt x="2430856" y="4146934"/>
                </a:cubicBezTo>
                <a:cubicBezTo>
                  <a:pt x="2329891" y="4167888"/>
                  <a:pt x="2274646" y="4165031"/>
                  <a:pt x="2249881" y="4065971"/>
                </a:cubicBezTo>
                <a:cubicBezTo>
                  <a:pt x="2236546" y="4013584"/>
                  <a:pt x="2243213" y="3938336"/>
                  <a:pt x="2214638" y="3892616"/>
                </a:cubicBezTo>
                <a:cubicBezTo>
                  <a:pt x="2189873" y="3852611"/>
                  <a:pt x="2141296" y="3826894"/>
                  <a:pt x="2115578" y="3781173"/>
                </a:cubicBezTo>
                <a:cubicBezTo>
                  <a:pt x="2102243" y="3758313"/>
                  <a:pt x="2018423" y="3703069"/>
                  <a:pt x="2004136" y="3696401"/>
                </a:cubicBezTo>
                <a:cubicBezTo>
                  <a:pt x="1952701" y="3669731"/>
                  <a:pt x="1927936" y="3574481"/>
                  <a:pt x="1906028" y="3565909"/>
                </a:cubicBezTo>
                <a:cubicBezTo>
                  <a:pt x="1876501" y="3554479"/>
                  <a:pt x="1878406" y="3544954"/>
                  <a:pt x="1852688" y="3522094"/>
                </a:cubicBezTo>
                <a:cubicBezTo>
                  <a:pt x="1797443" y="3473516"/>
                  <a:pt x="1422158" y="3331594"/>
                  <a:pt x="1346911" y="3275396"/>
                </a:cubicBezTo>
                <a:cubicBezTo>
                  <a:pt x="1122121" y="3110613"/>
                  <a:pt x="854468" y="3006791"/>
                  <a:pt x="571576" y="3048701"/>
                </a:cubicBezTo>
                <a:cubicBezTo>
                  <a:pt x="501091" y="3059179"/>
                  <a:pt x="426796" y="3073466"/>
                  <a:pt x="367741" y="3115376"/>
                </a:cubicBezTo>
                <a:cubicBezTo>
                  <a:pt x="340118" y="3135379"/>
                  <a:pt x="458228" y="3273491"/>
                  <a:pt x="530618" y="3360169"/>
                </a:cubicBezTo>
                <a:cubicBezTo>
                  <a:pt x="550621" y="3383981"/>
                  <a:pt x="625868" y="3449704"/>
                  <a:pt x="643013" y="3478279"/>
                </a:cubicBezTo>
                <a:cubicBezTo>
                  <a:pt x="651586" y="3492566"/>
                  <a:pt x="1137361" y="3811654"/>
                  <a:pt x="1239278" y="3866898"/>
                </a:cubicBezTo>
                <a:cubicBezTo>
                  <a:pt x="1332623" y="3916429"/>
                  <a:pt x="1394536" y="3985009"/>
                  <a:pt x="1444066" y="4082163"/>
                </a:cubicBezTo>
                <a:cubicBezTo>
                  <a:pt x="1384058" y="4092641"/>
                  <a:pt x="1332623" y="4065019"/>
                  <a:pt x="1309763" y="4032634"/>
                </a:cubicBezTo>
                <a:cubicBezTo>
                  <a:pt x="1220228" y="3902141"/>
                  <a:pt x="1072591" y="3899284"/>
                  <a:pt x="950671" y="3823084"/>
                </a:cubicBezTo>
                <a:cubicBezTo>
                  <a:pt x="924953" y="3806891"/>
                  <a:pt x="731596" y="3693544"/>
                  <a:pt x="654443" y="3670684"/>
                </a:cubicBezTo>
                <a:cubicBezTo>
                  <a:pt x="589673" y="3651634"/>
                  <a:pt x="399173" y="3400173"/>
                  <a:pt x="389648" y="3365884"/>
                </a:cubicBezTo>
                <a:cubicBezTo>
                  <a:pt x="364883" y="3280159"/>
                  <a:pt x="209626" y="3184909"/>
                  <a:pt x="179146" y="3206816"/>
                </a:cubicBezTo>
                <a:cubicBezTo>
                  <a:pt x="138188" y="3235391"/>
                  <a:pt x="111518" y="3290636"/>
                  <a:pt x="92468" y="3335404"/>
                </a:cubicBezTo>
                <a:cubicBezTo>
                  <a:pt x="46748" y="3441131"/>
                  <a:pt x="1981" y="3620201"/>
                  <a:pt x="76" y="3733548"/>
                </a:cubicBezTo>
                <a:cubicBezTo>
                  <a:pt x="-1829" y="3844991"/>
                  <a:pt x="32461" y="3943098"/>
                  <a:pt x="70561" y="4045969"/>
                </a:cubicBezTo>
                <a:cubicBezTo>
                  <a:pt x="169621" y="4305049"/>
                  <a:pt x="382981" y="4460306"/>
                  <a:pt x="612533" y="4597466"/>
                </a:cubicBezTo>
                <a:cubicBezTo>
                  <a:pt x="739216" y="4673666"/>
                  <a:pt x="863041" y="4764154"/>
                  <a:pt x="999248" y="4822256"/>
                </a:cubicBezTo>
                <a:cubicBezTo>
                  <a:pt x="1122121" y="4874643"/>
                  <a:pt x="1252613" y="4861309"/>
                  <a:pt x="1383106" y="4886074"/>
                </a:cubicBezTo>
                <a:cubicBezTo>
                  <a:pt x="1627898" y="4932746"/>
                  <a:pt x="1868881" y="5007993"/>
                  <a:pt x="2123198" y="4992754"/>
                </a:cubicBezTo>
                <a:cubicBezTo>
                  <a:pt x="2241308" y="4986086"/>
                  <a:pt x="2394661" y="4961321"/>
                  <a:pt x="2486101" y="4878454"/>
                </a:cubicBezTo>
                <a:cubicBezTo>
                  <a:pt x="2579446" y="4793681"/>
                  <a:pt x="2625166" y="4714624"/>
                  <a:pt x="2767089" y="4692716"/>
                </a:cubicBezTo>
                <a:cubicBezTo>
                  <a:pt x="2884246" y="4674619"/>
                  <a:pt x="2844241" y="4728911"/>
                  <a:pt x="2921393" y="4774631"/>
                </a:cubicBezTo>
                <a:cubicBezTo>
                  <a:pt x="2974733" y="4806064"/>
                  <a:pt x="2989973" y="4765106"/>
                  <a:pt x="3016643" y="4722244"/>
                </a:cubicBezTo>
                <a:cubicBezTo>
                  <a:pt x="3049028" y="4672714"/>
                  <a:pt x="3071889" y="4602229"/>
                  <a:pt x="3129991" y="4573654"/>
                </a:cubicBezTo>
                <a:cubicBezTo>
                  <a:pt x="3164281" y="4556509"/>
                  <a:pt x="3197618" y="4564129"/>
                  <a:pt x="3229051" y="4540316"/>
                </a:cubicBezTo>
                <a:cubicBezTo>
                  <a:pt x="3276676" y="4503169"/>
                  <a:pt x="3317633" y="4423159"/>
                  <a:pt x="3361448" y="4378391"/>
                </a:cubicBezTo>
                <a:cubicBezTo>
                  <a:pt x="3401453" y="4338386"/>
                  <a:pt x="3587191" y="4054541"/>
                  <a:pt x="3689108" y="3967863"/>
                </a:cubicBezTo>
                <a:cubicBezTo>
                  <a:pt x="3787216" y="3884044"/>
                  <a:pt x="3855796" y="3809748"/>
                  <a:pt x="3940568" y="3712594"/>
                </a:cubicBezTo>
                <a:cubicBezTo>
                  <a:pt x="4008196" y="3634488"/>
                  <a:pt x="4044391" y="3495423"/>
                  <a:pt x="4123448" y="3429701"/>
                </a:cubicBezTo>
                <a:cubicBezTo>
                  <a:pt x="4172978" y="3387791"/>
                  <a:pt x="4211078" y="3390648"/>
                  <a:pt x="4269181" y="3398269"/>
                </a:cubicBezTo>
                <a:cubicBezTo>
                  <a:pt x="4292993" y="3401126"/>
                  <a:pt x="4446346" y="3439226"/>
                  <a:pt x="4461586" y="3459229"/>
                </a:cubicBezTo>
                <a:cubicBezTo>
                  <a:pt x="4471111" y="3472563"/>
                  <a:pt x="4400626" y="3556384"/>
                  <a:pt x="4395864" y="3577338"/>
                </a:cubicBezTo>
                <a:cubicBezTo>
                  <a:pt x="4379671" y="3648776"/>
                  <a:pt x="4354906" y="3701163"/>
                  <a:pt x="4316806" y="3764981"/>
                </a:cubicBezTo>
                <a:cubicBezTo>
                  <a:pt x="4246321" y="3884044"/>
                  <a:pt x="4160596" y="3993581"/>
                  <a:pt x="4083443" y="4108834"/>
                </a:cubicBezTo>
                <a:cubicBezTo>
                  <a:pt x="4042486" y="4169794"/>
                  <a:pt x="4005339" y="4232659"/>
                  <a:pt x="3972001" y="4298381"/>
                </a:cubicBezTo>
                <a:cubicBezTo>
                  <a:pt x="3938664" y="4362199"/>
                  <a:pt x="3952951" y="4387916"/>
                  <a:pt x="3939616" y="4451734"/>
                </a:cubicBezTo>
                <a:cubicBezTo>
                  <a:pt x="3920566" y="4550794"/>
                  <a:pt x="3792931" y="4678429"/>
                  <a:pt x="3722446" y="4751771"/>
                </a:cubicBezTo>
                <a:cubicBezTo>
                  <a:pt x="3663391" y="4813684"/>
                  <a:pt x="3600526" y="4813684"/>
                  <a:pt x="3530993" y="4850831"/>
                </a:cubicBezTo>
                <a:cubicBezTo>
                  <a:pt x="3421456" y="4909886"/>
                  <a:pt x="3320491" y="4967989"/>
                  <a:pt x="3199523" y="5004184"/>
                </a:cubicBezTo>
                <a:cubicBezTo>
                  <a:pt x="3134753" y="5024186"/>
                  <a:pt x="3161423" y="5019424"/>
                  <a:pt x="3094748" y="5011804"/>
                </a:cubicBezTo>
                <a:cubicBezTo>
                  <a:pt x="3055696" y="5007041"/>
                  <a:pt x="2969018" y="5005136"/>
                  <a:pt x="2929014" y="5021329"/>
                </a:cubicBezTo>
                <a:cubicBezTo>
                  <a:pt x="2895676" y="5034664"/>
                  <a:pt x="2826143" y="5104196"/>
                  <a:pt x="2810903" y="5128009"/>
                </a:cubicBezTo>
                <a:cubicBezTo>
                  <a:pt x="2787091" y="5164204"/>
                  <a:pt x="2776614" y="5182301"/>
                  <a:pt x="2805189" y="5228021"/>
                </a:cubicBezTo>
                <a:cubicBezTo>
                  <a:pt x="2861386" y="5315651"/>
                  <a:pt x="3057601" y="5327081"/>
                  <a:pt x="3147136" y="5322318"/>
                </a:cubicBezTo>
                <a:cubicBezTo>
                  <a:pt x="3169996" y="5321366"/>
                  <a:pt x="3262389" y="5296601"/>
                  <a:pt x="3272866" y="5292791"/>
                </a:cubicBezTo>
                <a:cubicBezTo>
                  <a:pt x="3326206" y="5275646"/>
                  <a:pt x="3374783" y="5268979"/>
                  <a:pt x="3427171" y="5245166"/>
                </a:cubicBezTo>
                <a:cubicBezTo>
                  <a:pt x="3479558" y="5221354"/>
                  <a:pt x="3682441" y="5105149"/>
                  <a:pt x="3682441" y="5102291"/>
                </a:cubicBezTo>
                <a:cubicBezTo>
                  <a:pt x="3681489" y="5084193"/>
                  <a:pt x="3763403" y="5021329"/>
                  <a:pt x="3844366" y="4960368"/>
                </a:cubicBezTo>
                <a:cubicBezTo>
                  <a:pt x="3843414" y="4959416"/>
                  <a:pt x="3842461" y="4959416"/>
                  <a:pt x="3841508" y="4958464"/>
                </a:cubicBezTo>
                <a:cubicBezTo>
                  <a:pt x="3876751" y="4919411"/>
                  <a:pt x="3916756" y="4886074"/>
                  <a:pt x="3959618" y="4857499"/>
                </a:cubicBezTo>
                <a:cubicBezTo>
                  <a:pt x="4012006" y="4822256"/>
                  <a:pt x="4055821" y="4778441"/>
                  <a:pt x="4084396" y="4720339"/>
                </a:cubicBezTo>
                <a:cubicBezTo>
                  <a:pt x="4098683" y="4691764"/>
                  <a:pt x="4106303" y="4661284"/>
                  <a:pt x="4116781" y="4630804"/>
                </a:cubicBezTo>
                <a:cubicBezTo>
                  <a:pt x="4135831" y="4576511"/>
                  <a:pt x="4152023" y="4520314"/>
                  <a:pt x="4184408" y="4472689"/>
                </a:cubicBezTo>
                <a:cubicBezTo>
                  <a:pt x="4194886" y="4457449"/>
                  <a:pt x="4243464" y="4409824"/>
                  <a:pt x="4246321" y="4396489"/>
                </a:cubicBezTo>
                <a:cubicBezTo>
                  <a:pt x="4260609" y="4332671"/>
                  <a:pt x="4283468" y="4272664"/>
                  <a:pt x="4310139" y="4212656"/>
                </a:cubicBezTo>
                <a:cubicBezTo>
                  <a:pt x="4327284" y="4173604"/>
                  <a:pt x="4416818" y="4002154"/>
                  <a:pt x="4446346" y="3955481"/>
                </a:cubicBezTo>
                <a:cubicBezTo>
                  <a:pt x="4469206" y="3919286"/>
                  <a:pt x="4531118" y="3882138"/>
                  <a:pt x="4551121" y="3844038"/>
                </a:cubicBezTo>
                <a:cubicBezTo>
                  <a:pt x="4566361" y="3814511"/>
                  <a:pt x="4583506" y="3784984"/>
                  <a:pt x="4599699" y="3756409"/>
                </a:cubicBezTo>
                <a:cubicBezTo>
                  <a:pt x="4631131" y="3700211"/>
                  <a:pt x="4678756" y="3505901"/>
                  <a:pt x="4687328" y="3507806"/>
                </a:cubicBezTo>
                <a:cubicBezTo>
                  <a:pt x="4727334" y="3515426"/>
                  <a:pt x="4884496" y="3512569"/>
                  <a:pt x="4888306" y="3526856"/>
                </a:cubicBezTo>
                <a:cubicBezTo>
                  <a:pt x="4895926" y="3556384"/>
                  <a:pt x="4904498" y="3585911"/>
                  <a:pt x="4910214" y="3616391"/>
                </a:cubicBezTo>
                <a:cubicBezTo>
                  <a:pt x="4924501" y="3688781"/>
                  <a:pt x="4900689" y="3761171"/>
                  <a:pt x="4897831" y="3832609"/>
                </a:cubicBezTo>
                <a:cubicBezTo>
                  <a:pt x="4895926" y="3872613"/>
                  <a:pt x="4887353" y="3912619"/>
                  <a:pt x="4875923" y="3951671"/>
                </a:cubicBezTo>
                <a:cubicBezTo>
                  <a:pt x="4872114" y="3965006"/>
                  <a:pt x="4768291" y="4189796"/>
                  <a:pt x="4757814" y="4226944"/>
                </a:cubicBezTo>
                <a:cubicBezTo>
                  <a:pt x="4750193" y="4256471"/>
                  <a:pt x="4692091" y="4434589"/>
                  <a:pt x="4683518" y="4464116"/>
                </a:cubicBezTo>
                <a:cubicBezTo>
                  <a:pt x="4676851" y="4488881"/>
                  <a:pt x="4631131" y="4575559"/>
                  <a:pt x="4626368" y="4585084"/>
                </a:cubicBezTo>
                <a:cubicBezTo>
                  <a:pt x="4618749" y="4600324"/>
                  <a:pt x="4605414" y="4610801"/>
                  <a:pt x="4593031" y="4617469"/>
                </a:cubicBezTo>
                <a:cubicBezTo>
                  <a:pt x="4578743" y="4626041"/>
                  <a:pt x="4572076" y="4636519"/>
                  <a:pt x="4569218" y="4649854"/>
                </a:cubicBezTo>
                <a:cubicBezTo>
                  <a:pt x="4560646" y="4693669"/>
                  <a:pt x="4537786" y="4727006"/>
                  <a:pt x="4502543" y="4752724"/>
                </a:cubicBezTo>
                <a:cubicBezTo>
                  <a:pt x="4471111" y="4775584"/>
                  <a:pt x="4342524" y="4837496"/>
                  <a:pt x="4314901" y="4855594"/>
                </a:cubicBezTo>
                <a:cubicBezTo>
                  <a:pt x="4292993" y="4869881"/>
                  <a:pt x="4240606" y="4903218"/>
                  <a:pt x="4234891" y="4903218"/>
                </a:cubicBezTo>
                <a:cubicBezTo>
                  <a:pt x="4189171" y="4903218"/>
                  <a:pt x="4146308" y="4916554"/>
                  <a:pt x="4103446" y="4929889"/>
                </a:cubicBezTo>
                <a:cubicBezTo>
                  <a:pt x="4064393" y="4941318"/>
                  <a:pt x="4027246" y="4956559"/>
                  <a:pt x="3986289" y="4964179"/>
                </a:cubicBezTo>
                <a:cubicBezTo>
                  <a:pt x="3955808" y="4969893"/>
                  <a:pt x="3926281" y="4969893"/>
                  <a:pt x="3895801" y="4969893"/>
                </a:cubicBezTo>
                <a:cubicBezTo>
                  <a:pt x="3883418" y="4978466"/>
                  <a:pt x="3869131" y="4988943"/>
                  <a:pt x="3852939" y="5000374"/>
                </a:cubicBezTo>
                <a:cubicBezTo>
                  <a:pt x="3797693" y="5039426"/>
                  <a:pt x="3743401" y="5077526"/>
                  <a:pt x="3711968" y="5095624"/>
                </a:cubicBezTo>
                <a:cubicBezTo>
                  <a:pt x="3647198" y="5221354"/>
                  <a:pt x="3817696" y="5229926"/>
                  <a:pt x="3903421" y="5229926"/>
                </a:cubicBezTo>
                <a:cubicBezTo>
                  <a:pt x="4036771" y="5229926"/>
                  <a:pt x="4159643" y="5180396"/>
                  <a:pt x="4274896" y="5115626"/>
                </a:cubicBezTo>
                <a:cubicBezTo>
                  <a:pt x="4698759" y="4878454"/>
                  <a:pt x="4672089" y="5031806"/>
                  <a:pt x="4847349" y="4687954"/>
                </a:cubicBezTo>
                <a:cubicBezTo>
                  <a:pt x="4897831" y="4588894"/>
                  <a:pt x="4954028" y="4542221"/>
                  <a:pt x="4971173" y="4426969"/>
                </a:cubicBezTo>
                <a:cubicBezTo>
                  <a:pt x="4989271" y="4296476"/>
                  <a:pt x="5062614" y="4167888"/>
                  <a:pt x="5091189" y="4039301"/>
                </a:cubicBezTo>
                <a:cubicBezTo>
                  <a:pt x="5108334" y="3960244"/>
                  <a:pt x="5122621" y="3881186"/>
                  <a:pt x="5133098" y="3801176"/>
                </a:cubicBezTo>
                <a:cubicBezTo>
                  <a:pt x="5136909" y="3771648"/>
                  <a:pt x="5129289" y="3715451"/>
                  <a:pt x="5131194" y="3670684"/>
                </a:cubicBezTo>
                <a:cubicBezTo>
                  <a:pt x="5131194" y="3670684"/>
                  <a:pt x="5131194" y="3670684"/>
                  <a:pt x="5131194" y="3670684"/>
                </a:cubicBezTo>
                <a:cubicBezTo>
                  <a:pt x="5116906" y="3665921"/>
                  <a:pt x="5154053" y="3524951"/>
                  <a:pt x="5146434" y="3515426"/>
                </a:cubicBezTo>
                <a:cubicBezTo>
                  <a:pt x="5137861" y="3504948"/>
                  <a:pt x="5141671" y="3484946"/>
                  <a:pt x="5137861" y="3469706"/>
                </a:cubicBezTo>
                <a:cubicBezTo>
                  <a:pt x="5134051" y="3456371"/>
                  <a:pt x="5143576" y="3452561"/>
                  <a:pt x="5151196" y="3452561"/>
                </a:cubicBezTo>
                <a:cubicBezTo>
                  <a:pt x="5172151" y="3452561"/>
                  <a:pt x="5414086" y="3395411"/>
                  <a:pt x="5475998" y="3348738"/>
                </a:cubicBezTo>
                <a:cubicBezTo>
                  <a:pt x="5492191" y="3336356"/>
                  <a:pt x="5511241" y="3344929"/>
                  <a:pt x="5528386" y="3328736"/>
                </a:cubicBezTo>
                <a:cubicBezTo>
                  <a:pt x="5530291" y="3326831"/>
                  <a:pt x="5543626" y="3367788"/>
                  <a:pt x="5545531" y="3380171"/>
                </a:cubicBezTo>
                <a:cubicBezTo>
                  <a:pt x="5558866" y="3444941"/>
                  <a:pt x="5536959" y="3481136"/>
                  <a:pt x="5544578" y="3548763"/>
                </a:cubicBezTo>
                <a:cubicBezTo>
                  <a:pt x="5550294" y="3598294"/>
                  <a:pt x="5565534" y="3724976"/>
                  <a:pt x="5547436" y="3760219"/>
                </a:cubicBezTo>
                <a:cubicBezTo>
                  <a:pt x="5546484" y="3763076"/>
                  <a:pt x="5545531" y="3764981"/>
                  <a:pt x="5543626" y="3766886"/>
                </a:cubicBezTo>
                <a:cubicBezTo>
                  <a:pt x="5516003" y="3816416"/>
                  <a:pt x="5505526" y="3861184"/>
                  <a:pt x="5473141" y="3907856"/>
                </a:cubicBezTo>
                <a:cubicBezTo>
                  <a:pt x="5437898" y="3958338"/>
                  <a:pt x="5361698" y="4147886"/>
                  <a:pt x="5356936" y="4209799"/>
                </a:cubicBezTo>
                <a:cubicBezTo>
                  <a:pt x="5352173" y="4262186"/>
                  <a:pt x="5321694" y="4309811"/>
                  <a:pt x="5315978" y="4363151"/>
                </a:cubicBezTo>
                <a:cubicBezTo>
                  <a:pt x="5309311" y="4424111"/>
                  <a:pt x="5320741" y="4488881"/>
                  <a:pt x="5310264" y="4549841"/>
                </a:cubicBezTo>
                <a:cubicBezTo>
                  <a:pt x="5295976" y="4628899"/>
                  <a:pt x="5146434" y="4705099"/>
                  <a:pt x="5076901" y="4748914"/>
                </a:cubicBezTo>
                <a:cubicBezTo>
                  <a:pt x="5043564" y="4769869"/>
                  <a:pt x="5175009" y="4790824"/>
                  <a:pt x="4969269" y="4769869"/>
                </a:cubicBezTo>
                <a:cubicBezTo>
                  <a:pt x="4912119" y="4764154"/>
                  <a:pt x="4969269" y="4763201"/>
                  <a:pt x="4930216" y="4806064"/>
                </a:cubicBezTo>
                <a:cubicBezTo>
                  <a:pt x="4850206" y="4891789"/>
                  <a:pt x="4852111" y="4974656"/>
                  <a:pt x="4953076" y="5026091"/>
                </a:cubicBezTo>
                <a:cubicBezTo>
                  <a:pt x="5091189" y="5095624"/>
                  <a:pt x="5153101" y="5022281"/>
                  <a:pt x="5253114" y="4922268"/>
                </a:cubicBezTo>
                <a:cubicBezTo>
                  <a:pt x="5327409" y="4848926"/>
                  <a:pt x="5337886" y="4789871"/>
                  <a:pt x="5423611" y="4731769"/>
                </a:cubicBezTo>
                <a:cubicBezTo>
                  <a:pt x="5507431" y="4675571"/>
                  <a:pt x="5562676" y="4353626"/>
                  <a:pt x="5579821" y="4297429"/>
                </a:cubicBezTo>
                <a:cubicBezTo>
                  <a:pt x="5595061" y="4249804"/>
                  <a:pt x="5631256" y="4211704"/>
                  <a:pt x="5648401" y="4164079"/>
                </a:cubicBezTo>
                <a:cubicBezTo>
                  <a:pt x="5667451" y="4111691"/>
                  <a:pt x="5668403" y="3943098"/>
                  <a:pt x="5690311" y="3908809"/>
                </a:cubicBezTo>
                <a:cubicBezTo>
                  <a:pt x="5727459" y="3849754"/>
                  <a:pt x="5736031" y="3804986"/>
                  <a:pt x="5760796" y="3781173"/>
                </a:cubicBezTo>
                <a:cubicBezTo>
                  <a:pt x="5764606" y="3722119"/>
                  <a:pt x="5767464" y="3662111"/>
                  <a:pt x="5773178" y="3603056"/>
                </a:cubicBezTo>
                <a:cubicBezTo>
                  <a:pt x="5777941" y="3554479"/>
                  <a:pt x="5754128" y="3348738"/>
                  <a:pt x="5753176" y="3342071"/>
                </a:cubicBezTo>
                <a:cubicBezTo>
                  <a:pt x="5751271" y="3325879"/>
                  <a:pt x="5735078" y="3315401"/>
                  <a:pt x="5745556" y="3294446"/>
                </a:cubicBezTo>
                <a:cubicBezTo>
                  <a:pt x="5758891" y="3268729"/>
                  <a:pt x="5834139" y="3252536"/>
                  <a:pt x="5856998" y="3245869"/>
                </a:cubicBezTo>
                <a:cubicBezTo>
                  <a:pt x="5905576" y="3232534"/>
                  <a:pt x="5915101" y="3238248"/>
                  <a:pt x="5929389" y="3307781"/>
                </a:cubicBezTo>
                <a:cubicBezTo>
                  <a:pt x="5949391" y="3405888"/>
                  <a:pt x="5985586" y="3497329"/>
                  <a:pt x="6007494" y="3593531"/>
                </a:cubicBezTo>
                <a:cubicBezTo>
                  <a:pt x="6024639" y="3670684"/>
                  <a:pt x="6055119" y="3742121"/>
                  <a:pt x="6060834" y="3824988"/>
                </a:cubicBezTo>
                <a:cubicBezTo>
                  <a:pt x="6060834" y="3828798"/>
                  <a:pt x="6075121" y="3892616"/>
                  <a:pt x="6089409" y="3939288"/>
                </a:cubicBezTo>
                <a:cubicBezTo>
                  <a:pt x="6112269" y="4014536"/>
                  <a:pt x="6189421" y="4101213"/>
                  <a:pt x="6239903" y="4161221"/>
                </a:cubicBezTo>
                <a:cubicBezTo>
                  <a:pt x="6375159" y="4323146"/>
                  <a:pt x="6587566" y="4408871"/>
                  <a:pt x="6718059" y="4583179"/>
                </a:cubicBezTo>
                <a:cubicBezTo>
                  <a:pt x="6754253" y="4631756"/>
                  <a:pt x="6777114" y="4657474"/>
                  <a:pt x="6768541" y="4708909"/>
                </a:cubicBezTo>
                <a:cubicBezTo>
                  <a:pt x="6762826" y="4745104"/>
                  <a:pt x="6719964" y="4759391"/>
                  <a:pt x="6747586" y="4807969"/>
                </a:cubicBezTo>
                <a:cubicBezTo>
                  <a:pt x="6790448" y="4886074"/>
                  <a:pt x="6872364" y="4823209"/>
                  <a:pt x="6914273" y="4783204"/>
                </a:cubicBezTo>
                <a:cubicBezTo>
                  <a:pt x="7076198" y="4626041"/>
                  <a:pt x="6932371" y="4463164"/>
                  <a:pt x="6785686" y="4360294"/>
                </a:cubicBezTo>
                <a:cubicBezTo>
                  <a:pt x="6681864" y="4286951"/>
                  <a:pt x="6688531" y="4151696"/>
                  <a:pt x="6589471" y="4082163"/>
                </a:cubicBezTo>
                <a:cubicBezTo>
                  <a:pt x="6543751" y="4049779"/>
                  <a:pt x="6323723" y="3997391"/>
                  <a:pt x="6362776" y="3910713"/>
                </a:cubicBezTo>
                <a:cubicBezTo>
                  <a:pt x="6366586" y="3903094"/>
                  <a:pt x="6241809" y="3569719"/>
                  <a:pt x="6211328" y="3488756"/>
                </a:cubicBezTo>
                <a:cubicBezTo>
                  <a:pt x="6197041" y="3449704"/>
                  <a:pt x="6095123" y="3197291"/>
                  <a:pt x="6133223" y="3172526"/>
                </a:cubicBezTo>
                <a:cubicBezTo>
                  <a:pt x="6145606" y="3163954"/>
                  <a:pt x="6275146" y="3203006"/>
                  <a:pt x="6298959" y="3203006"/>
                </a:cubicBezTo>
                <a:cubicBezTo>
                  <a:pt x="6336106" y="3203006"/>
                  <a:pt x="6493269" y="3162048"/>
                  <a:pt x="6556134" y="3181098"/>
                </a:cubicBezTo>
                <a:cubicBezTo>
                  <a:pt x="6619951" y="3200148"/>
                  <a:pt x="6622809" y="3207769"/>
                  <a:pt x="6690436" y="3202054"/>
                </a:cubicBezTo>
                <a:cubicBezTo>
                  <a:pt x="6749491" y="3197291"/>
                  <a:pt x="6817119" y="3115376"/>
                  <a:pt x="6873316" y="3123948"/>
                </a:cubicBezTo>
                <a:cubicBezTo>
                  <a:pt x="6930466" y="3132521"/>
                  <a:pt x="6988569" y="3184909"/>
                  <a:pt x="7047623" y="3198244"/>
                </a:cubicBezTo>
                <a:cubicBezTo>
                  <a:pt x="7182878" y="3226819"/>
                  <a:pt x="7200023" y="3080134"/>
                  <a:pt x="7312419" y="3067751"/>
                </a:cubicBezTo>
                <a:cubicBezTo>
                  <a:pt x="7401953" y="3058226"/>
                  <a:pt x="7471486" y="3163001"/>
                  <a:pt x="7574356" y="3143951"/>
                </a:cubicBezTo>
                <a:cubicBezTo>
                  <a:pt x="7650556" y="3129663"/>
                  <a:pt x="7681036" y="3027746"/>
                  <a:pt x="7757236" y="3040129"/>
                </a:cubicBezTo>
                <a:cubicBezTo>
                  <a:pt x="7844866" y="3054416"/>
                  <a:pt x="7919161" y="3167763"/>
                  <a:pt x="8015364" y="3116329"/>
                </a:cubicBezTo>
                <a:cubicBezTo>
                  <a:pt x="8053464" y="3096326"/>
                  <a:pt x="8144903" y="3013459"/>
                  <a:pt x="8202053" y="3031556"/>
                </a:cubicBezTo>
                <a:cubicBezTo>
                  <a:pt x="8243011" y="3044891"/>
                  <a:pt x="8313496" y="3066798"/>
                  <a:pt x="8333498" y="3113471"/>
                </a:cubicBezTo>
                <a:cubicBezTo>
                  <a:pt x="8347786" y="3145856"/>
                  <a:pt x="8350644" y="3220151"/>
                  <a:pt x="8347786" y="3254441"/>
                </a:cubicBezTo>
                <a:cubicBezTo>
                  <a:pt x="8339214" y="3363026"/>
                  <a:pt x="8356359" y="3472563"/>
                  <a:pt x="8360169" y="3581148"/>
                </a:cubicBezTo>
                <a:cubicBezTo>
                  <a:pt x="8365884" y="3745931"/>
                  <a:pt x="8325878" y="3894521"/>
                  <a:pt x="8481136" y="4000248"/>
                </a:cubicBezTo>
                <a:cubicBezTo>
                  <a:pt x="8577338" y="4065019"/>
                  <a:pt x="8681161" y="4069781"/>
                  <a:pt x="8793556" y="4065019"/>
                </a:cubicBezTo>
                <a:cubicBezTo>
                  <a:pt x="8871661" y="4061209"/>
                  <a:pt x="8970721" y="4042159"/>
                  <a:pt x="9041206" y="4005963"/>
                </a:cubicBezTo>
                <a:cubicBezTo>
                  <a:pt x="9084069" y="3983104"/>
                  <a:pt x="9102166" y="3934526"/>
                  <a:pt x="9134551" y="3901188"/>
                </a:cubicBezTo>
                <a:cubicBezTo>
                  <a:pt x="9189796" y="3843086"/>
                  <a:pt x="9197416" y="3792604"/>
                  <a:pt x="9209798" y="3704021"/>
                </a:cubicBezTo>
                <a:cubicBezTo>
                  <a:pt x="9212656" y="3684019"/>
                  <a:pt x="9230753" y="3626869"/>
                  <a:pt x="9232658" y="3619248"/>
                </a:cubicBezTo>
                <a:cubicBezTo>
                  <a:pt x="9238373" y="3597341"/>
                  <a:pt x="9228848" y="3611629"/>
                  <a:pt x="9239326" y="3593531"/>
                </a:cubicBezTo>
                <a:cubicBezTo>
                  <a:pt x="9276473" y="3530666"/>
                  <a:pt x="9393631" y="3499234"/>
                  <a:pt x="9430778" y="3427796"/>
                </a:cubicBezTo>
                <a:cubicBezTo>
                  <a:pt x="9446971" y="3396363"/>
                  <a:pt x="9468878" y="3221104"/>
                  <a:pt x="9473641" y="3175384"/>
                </a:cubicBezTo>
                <a:cubicBezTo>
                  <a:pt x="9482213" y="3082991"/>
                  <a:pt x="9497453" y="2996313"/>
                  <a:pt x="9497453" y="2900111"/>
                </a:cubicBezTo>
                <a:cubicBezTo>
                  <a:pt x="9471736" y="2842961"/>
                  <a:pt x="9499358" y="2774381"/>
                  <a:pt x="9480308" y="2719136"/>
                </a:cubicBezTo>
                <a:close/>
                <a:moveTo>
                  <a:pt x="1665046" y="2260984"/>
                </a:moveTo>
                <a:cubicBezTo>
                  <a:pt x="1771726" y="2134301"/>
                  <a:pt x="1881263" y="2186688"/>
                  <a:pt x="2052713" y="2228599"/>
                </a:cubicBezTo>
                <a:cubicBezTo>
                  <a:pt x="1892693" y="2326706"/>
                  <a:pt x="1790776" y="2315276"/>
                  <a:pt x="1665046" y="2260984"/>
                </a:cubicBezTo>
                <a:close/>
                <a:moveTo>
                  <a:pt x="3116656" y="1268478"/>
                </a:moveTo>
                <a:cubicBezTo>
                  <a:pt x="3109989" y="1239903"/>
                  <a:pt x="3101416" y="1204661"/>
                  <a:pt x="3067126" y="1141796"/>
                </a:cubicBezTo>
                <a:cubicBezTo>
                  <a:pt x="3050933" y="1113221"/>
                  <a:pt x="2974733" y="981776"/>
                  <a:pt x="2986164" y="975108"/>
                </a:cubicBezTo>
                <a:cubicBezTo>
                  <a:pt x="2999498" y="966536"/>
                  <a:pt x="3152851" y="1089408"/>
                  <a:pt x="3167139" y="1084646"/>
                </a:cubicBezTo>
                <a:cubicBezTo>
                  <a:pt x="3189046" y="1077978"/>
                  <a:pt x="3341446" y="1443738"/>
                  <a:pt x="3361448" y="1457074"/>
                </a:cubicBezTo>
                <a:cubicBezTo>
                  <a:pt x="3382403" y="1471361"/>
                  <a:pt x="3398596" y="1488506"/>
                  <a:pt x="3416693" y="1504699"/>
                </a:cubicBezTo>
                <a:cubicBezTo>
                  <a:pt x="3468128" y="1551371"/>
                  <a:pt x="3528136" y="1589471"/>
                  <a:pt x="3562426" y="1653288"/>
                </a:cubicBezTo>
                <a:cubicBezTo>
                  <a:pt x="3570046" y="1667576"/>
                  <a:pt x="3570046" y="1681863"/>
                  <a:pt x="3570998" y="1693294"/>
                </a:cubicBezTo>
                <a:cubicBezTo>
                  <a:pt x="3570998" y="1716153"/>
                  <a:pt x="3568141" y="1734251"/>
                  <a:pt x="3559568" y="1751396"/>
                </a:cubicBezTo>
                <a:cubicBezTo>
                  <a:pt x="3553853" y="1764731"/>
                  <a:pt x="3544328" y="1764731"/>
                  <a:pt x="3536708" y="1759016"/>
                </a:cubicBezTo>
                <a:cubicBezTo>
                  <a:pt x="3511943" y="1739966"/>
                  <a:pt x="3481464" y="1735203"/>
                  <a:pt x="3452889" y="1724726"/>
                </a:cubicBezTo>
                <a:cubicBezTo>
                  <a:pt x="3398596" y="1703771"/>
                  <a:pt x="3344303" y="1684721"/>
                  <a:pt x="3300489" y="1645669"/>
                </a:cubicBezTo>
                <a:cubicBezTo>
                  <a:pt x="3281439" y="1630428"/>
                  <a:pt x="3123323" y="1295149"/>
                  <a:pt x="3116656" y="1268478"/>
                </a:cubicBezTo>
                <a:close/>
                <a:moveTo>
                  <a:pt x="3577666" y="3634488"/>
                </a:moveTo>
                <a:cubicBezTo>
                  <a:pt x="3568141" y="3657348"/>
                  <a:pt x="3570046" y="3681161"/>
                  <a:pt x="3572903" y="3704021"/>
                </a:cubicBezTo>
                <a:cubicBezTo>
                  <a:pt x="3574808" y="3716404"/>
                  <a:pt x="3567189" y="3721166"/>
                  <a:pt x="3560521" y="3724976"/>
                </a:cubicBezTo>
                <a:cubicBezTo>
                  <a:pt x="3507181" y="3753551"/>
                  <a:pt x="3465271" y="3794509"/>
                  <a:pt x="3432886" y="3844038"/>
                </a:cubicBezTo>
                <a:cubicBezTo>
                  <a:pt x="3420503" y="3862136"/>
                  <a:pt x="3406216" y="3881186"/>
                  <a:pt x="3398596" y="3903094"/>
                </a:cubicBezTo>
                <a:cubicBezTo>
                  <a:pt x="3395739" y="3911666"/>
                  <a:pt x="3390023" y="3914523"/>
                  <a:pt x="3381451" y="3913571"/>
                </a:cubicBezTo>
                <a:cubicBezTo>
                  <a:pt x="3366211" y="3912619"/>
                  <a:pt x="3217621" y="3913571"/>
                  <a:pt x="3202381" y="3913571"/>
                </a:cubicBezTo>
                <a:cubicBezTo>
                  <a:pt x="3202381" y="3914523"/>
                  <a:pt x="3202381" y="3914523"/>
                  <a:pt x="3202381" y="3915476"/>
                </a:cubicBezTo>
                <a:cubicBezTo>
                  <a:pt x="3200476" y="3915476"/>
                  <a:pt x="3198571" y="3915476"/>
                  <a:pt x="3195714" y="3915476"/>
                </a:cubicBezTo>
                <a:cubicBezTo>
                  <a:pt x="3180473" y="3915476"/>
                  <a:pt x="3161423" y="3920238"/>
                  <a:pt x="3150946" y="3913571"/>
                </a:cubicBezTo>
                <a:cubicBezTo>
                  <a:pt x="3139516" y="3905951"/>
                  <a:pt x="3151898" y="3885948"/>
                  <a:pt x="3148089" y="3870709"/>
                </a:cubicBezTo>
                <a:cubicBezTo>
                  <a:pt x="3144278" y="3851659"/>
                  <a:pt x="3140468" y="3833561"/>
                  <a:pt x="3135706" y="3814511"/>
                </a:cubicBezTo>
                <a:cubicBezTo>
                  <a:pt x="3128086" y="3783079"/>
                  <a:pt x="3257626" y="3752598"/>
                  <a:pt x="3273818" y="3722119"/>
                </a:cubicBezTo>
                <a:cubicBezTo>
                  <a:pt x="3276676" y="3716404"/>
                  <a:pt x="3280486" y="3709736"/>
                  <a:pt x="3288106" y="3709736"/>
                </a:cubicBezTo>
                <a:cubicBezTo>
                  <a:pt x="3335731" y="3707831"/>
                  <a:pt x="3363353" y="3672588"/>
                  <a:pt x="3392881" y="3642109"/>
                </a:cubicBezTo>
                <a:cubicBezTo>
                  <a:pt x="3401453" y="3632584"/>
                  <a:pt x="3405264" y="3630679"/>
                  <a:pt x="3419551" y="3635441"/>
                </a:cubicBezTo>
                <a:cubicBezTo>
                  <a:pt x="3452889" y="3646871"/>
                  <a:pt x="3488131" y="3644966"/>
                  <a:pt x="3521468" y="3633536"/>
                </a:cubicBezTo>
                <a:cubicBezTo>
                  <a:pt x="3534803" y="3628773"/>
                  <a:pt x="3548139" y="3623059"/>
                  <a:pt x="3562426" y="3620201"/>
                </a:cubicBezTo>
                <a:cubicBezTo>
                  <a:pt x="3578618" y="3617344"/>
                  <a:pt x="3581476" y="3624963"/>
                  <a:pt x="3577666" y="3634488"/>
                </a:cubicBezTo>
                <a:close/>
                <a:moveTo>
                  <a:pt x="3518611" y="3183956"/>
                </a:moveTo>
                <a:cubicBezTo>
                  <a:pt x="3500514" y="3178241"/>
                  <a:pt x="3480511" y="3174431"/>
                  <a:pt x="3460508" y="3170621"/>
                </a:cubicBezTo>
                <a:cubicBezTo>
                  <a:pt x="3392881" y="3160144"/>
                  <a:pt x="3326206" y="3153476"/>
                  <a:pt x="3257626" y="3149666"/>
                </a:cubicBezTo>
                <a:cubicBezTo>
                  <a:pt x="3221431" y="3147761"/>
                  <a:pt x="3182378" y="3142046"/>
                  <a:pt x="3157614" y="3108709"/>
                </a:cubicBezTo>
                <a:cubicBezTo>
                  <a:pt x="3151898" y="3101088"/>
                  <a:pt x="3142373" y="3097279"/>
                  <a:pt x="3130943" y="3095373"/>
                </a:cubicBezTo>
                <a:cubicBezTo>
                  <a:pt x="3074746" y="3085848"/>
                  <a:pt x="3018548" y="3075371"/>
                  <a:pt x="2963303" y="3062988"/>
                </a:cubicBezTo>
                <a:cubicBezTo>
                  <a:pt x="2936633" y="3057273"/>
                  <a:pt x="2914726" y="3041081"/>
                  <a:pt x="2896628" y="3020126"/>
                </a:cubicBezTo>
                <a:cubicBezTo>
                  <a:pt x="2884246" y="3005838"/>
                  <a:pt x="2894723" y="2979169"/>
                  <a:pt x="2905201" y="2960119"/>
                </a:cubicBezTo>
                <a:cubicBezTo>
                  <a:pt x="2924251" y="2926781"/>
                  <a:pt x="2960446" y="2920113"/>
                  <a:pt x="2989973" y="2903921"/>
                </a:cubicBezTo>
                <a:cubicBezTo>
                  <a:pt x="2993783" y="2902016"/>
                  <a:pt x="2995689" y="2898206"/>
                  <a:pt x="2999498" y="2897254"/>
                </a:cubicBezTo>
                <a:cubicBezTo>
                  <a:pt x="3001403" y="2896301"/>
                  <a:pt x="3005214" y="2896301"/>
                  <a:pt x="3008071" y="2897254"/>
                </a:cubicBezTo>
                <a:cubicBezTo>
                  <a:pt x="3012833" y="2900111"/>
                  <a:pt x="3008071" y="2902016"/>
                  <a:pt x="3008071" y="2904873"/>
                </a:cubicBezTo>
                <a:cubicBezTo>
                  <a:pt x="3004261" y="2923923"/>
                  <a:pt x="2989973" y="2937259"/>
                  <a:pt x="2983306" y="2955356"/>
                </a:cubicBezTo>
                <a:cubicBezTo>
                  <a:pt x="2968066" y="2998219"/>
                  <a:pt x="2980448" y="3016316"/>
                  <a:pt x="3028073" y="3011554"/>
                </a:cubicBezTo>
                <a:cubicBezTo>
                  <a:pt x="3063316" y="3007744"/>
                  <a:pt x="3098558" y="3000123"/>
                  <a:pt x="3128086" y="2978216"/>
                </a:cubicBezTo>
                <a:cubicBezTo>
                  <a:pt x="3151898" y="2961071"/>
                  <a:pt x="3173806" y="2971548"/>
                  <a:pt x="3193808" y="2980121"/>
                </a:cubicBezTo>
                <a:cubicBezTo>
                  <a:pt x="3219526" y="2990598"/>
                  <a:pt x="3246196" y="2995361"/>
                  <a:pt x="3270961" y="3007744"/>
                </a:cubicBezTo>
                <a:cubicBezTo>
                  <a:pt x="3306203" y="3024888"/>
                  <a:pt x="3342398" y="3038223"/>
                  <a:pt x="3376689" y="3056321"/>
                </a:cubicBezTo>
                <a:cubicBezTo>
                  <a:pt x="3412883" y="3075371"/>
                  <a:pt x="3449078" y="3092516"/>
                  <a:pt x="3485273" y="3113471"/>
                </a:cubicBezTo>
                <a:cubicBezTo>
                  <a:pt x="3516706" y="3131569"/>
                  <a:pt x="3550043" y="3146809"/>
                  <a:pt x="3582428" y="3163954"/>
                </a:cubicBezTo>
                <a:cubicBezTo>
                  <a:pt x="3609098" y="3177288"/>
                  <a:pt x="3636721" y="3190623"/>
                  <a:pt x="3664343" y="3202054"/>
                </a:cubicBezTo>
                <a:cubicBezTo>
                  <a:pt x="3612908" y="3203006"/>
                  <a:pt x="3565283" y="3199196"/>
                  <a:pt x="3518611" y="3183956"/>
                </a:cubicBezTo>
                <a:close/>
                <a:moveTo>
                  <a:pt x="4204411" y="1726631"/>
                </a:moveTo>
                <a:cubicBezTo>
                  <a:pt x="4168216" y="1727583"/>
                  <a:pt x="4113923" y="1687578"/>
                  <a:pt x="4080586" y="1702819"/>
                </a:cubicBezTo>
                <a:cubicBezTo>
                  <a:pt x="4051058" y="1716153"/>
                  <a:pt x="4027246" y="1710438"/>
                  <a:pt x="4007243" y="1685674"/>
                </a:cubicBezTo>
                <a:cubicBezTo>
                  <a:pt x="3994861" y="1671386"/>
                  <a:pt x="3838651" y="1478028"/>
                  <a:pt x="3818648" y="1459931"/>
                </a:cubicBezTo>
                <a:cubicBezTo>
                  <a:pt x="3776739" y="1423736"/>
                  <a:pt x="3740543" y="1381826"/>
                  <a:pt x="3704348" y="1339916"/>
                </a:cubicBezTo>
                <a:cubicBezTo>
                  <a:pt x="3661486" y="1290386"/>
                  <a:pt x="3620528" y="1239903"/>
                  <a:pt x="3567189" y="1201803"/>
                </a:cubicBezTo>
                <a:cubicBezTo>
                  <a:pt x="3545281" y="1186563"/>
                  <a:pt x="3481464" y="1143701"/>
                  <a:pt x="3473843" y="1135128"/>
                </a:cubicBezTo>
                <a:cubicBezTo>
                  <a:pt x="3430028" y="1078931"/>
                  <a:pt x="3388118" y="1021781"/>
                  <a:pt x="3340493" y="968441"/>
                </a:cubicBezTo>
                <a:cubicBezTo>
                  <a:pt x="3326206" y="953201"/>
                  <a:pt x="3310966" y="937961"/>
                  <a:pt x="3295726" y="923673"/>
                </a:cubicBezTo>
                <a:cubicBezTo>
                  <a:pt x="3283343" y="912243"/>
                  <a:pt x="3219526" y="763653"/>
                  <a:pt x="3204286" y="761748"/>
                </a:cubicBezTo>
                <a:cubicBezTo>
                  <a:pt x="3154756" y="755081"/>
                  <a:pt x="3114751" y="731268"/>
                  <a:pt x="3080461" y="696026"/>
                </a:cubicBezTo>
                <a:cubicBezTo>
                  <a:pt x="3037598" y="653163"/>
                  <a:pt x="3006166" y="601728"/>
                  <a:pt x="2963303" y="558866"/>
                </a:cubicBezTo>
                <a:cubicBezTo>
                  <a:pt x="2957589" y="553151"/>
                  <a:pt x="2943301" y="548388"/>
                  <a:pt x="2947111" y="539816"/>
                </a:cubicBezTo>
                <a:cubicBezTo>
                  <a:pt x="2951873" y="528386"/>
                  <a:pt x="2965208" y="529338"/>
                  <a:pt x="2976639" y="530291"/>
                </a:cubicBezTo>
                <a:cubicBezTo>
                  <a:pt x="2979496" y="530291"/>
                  <a:pt x="2982353" y="530291"/>
                  <a:pt x="2989973" y="530291"/>
                </a:cubicBezTo>
                <a:cubicBezTo>
                  <a:pt x="2997593" y="530291"/>
                  <a:pt x="3011881" y="528386"/>
                  <a:pt x="3022358" y="538863"/>
                </a:cubicBezTo>
                <a:cubicBezTo>
                  <a:pt x="3038551" y="552198"/>
                  <a:pt x="3053791" y="547436"/>
                  <a:pt x="3069031" y="537911"/>
                </a:cubicBezTo>
                <a:cubicBezTo>
                  <a:pt x="3107131" y="516003"/>
                  <a:pt x="3149993" y="509336"/>
                  <a:pt x="3191903" y="498858"/>
                </a:cubicBezTo>
                <a:cubicBezTo>
                  <a:pt x="3245243" y="486476"/>
                  <a:pt x="3296678" y="496953"/>
                  <a:pt x="3347161" y="503621"/>
                </a:cubicBezTo>
                <a:cubicBezTo>
                  <a:pt x="3436696" y="515051"/>
                  <a:pt x="3525278" y="521718"/>
                  <a:pt x="3614814" y="521718"/>
                </a:cubicBezTo>
                <a:cubicBezTo>
                  <a:pt x="3621481" y="521718"/>
                  <a:pt x="3628148" y="522671"/>
                  <a:pt x="3631958" y="530291"/>
                </a:cubicBezTo>
                <a:cubicBezTo>
                  <a:pt x="3667201" y="589346"/>
                  <a:pt x="3712921" y="639828"/>
                  <a:pt x="3762451" y="686501"/>
                </a:cubicBezTo>
                <a:cubicBezTo>
                  <a:pt x="3780548" y="703646"/>
                  <a:pt x="3798646" y="722696"/>
                  <a:pt x="3815791" y="741746"/>
                </a:cubicBezTo>
                <a:cubicBezTo>
                  <a:pt x="3822458" y="749366"/>
                  <a:pt x="3831031" y="754128"/>
                  <a:pt x="3838651" y="760796"/>
                </a:cubicBezTo>
                <a:cubicBezTo>
                  <a:pt x="3859606" y="778893"/>
                  <a:pt x="3860558" y="800801"/>
                  <a:pt x="3863416" y="825566"/>
                </a:cubicBezTo>
                <a:cubicBezTo>
                  <a:pt x="3870083" y="877001"/>
                  <a:pt x="3891991" y="921768"/>
                  <a:pt x="3927233" y="961773"/>
                </a:cubicBezTo>
                <a:cubicBezTo>
                  <a:pt x="3961523" y="1000826"/>
                  <a:pt x="3999623" y="1035116"/>
                  <a:pt x="4031056" y="1077026"/>
                </a:cubicBezTo>
                <a:cubicBezTo>
                  <a:pt x="4049153" y="1101791"/>
                  <a:pt x="4066298" y="1128461"/>
                  <a:pt x="4074871" y="1159893"/>
                </a:cubicBezTo>
                <a:cubicBezTo>
                  <a:pt x="4083443" y="1193231"/>
                  <a:pt x="4105351" y="1219901"/>
                  <a:pt x="4126306" y="1245619"/>
                </a:cubicBezTo>
                <a:cubicBezTo>
                  <a:pt x="4168216" y="1296101"/>
                  <a:pt x="4210126" y="1347536"/>
                  <a:pt x="4242511" y="1404686"/>
                </a:cubicBezTo>
                <a:cubicBezTo>
                  <a:pt x="4275849" y="1462788"/>
                  <a:pt x="4329189" y="1571374"/>
                  <a:pt x="4336809" y="1640906"/>
                </a:cubicBezTo>
                <a:cubicBezTo>
                  <a:pt x="4338714" y="1659956"/>
                  <a:pt x="4340618" y="1679958"/>
                  <a:pt x="4344428" y="1699961"/>
                </a:cubicBezTo>
                <a:cubicBezTo>
                  <a:pt x="4350143" y="1715201"/>
                  <a:pt x="4247274" y="1726631"/>
                  <a:pt x="4204411" y="1726631"/>
                </a:cubicBezTo>
                <a:close/>
                <a:moveTo>
                  <a:pt x="4774006" y="1560896"/>
                </a:moveTo>
                <a:cubicBezTo>
                  <a:pt x="4768291" y="1594233"/>
                  <a:pt x="4755909" y="1626619"/>
                  <a:pt x="4745431" y="1658051"/>
                </a:cubicBezTo>
                <a:cubicBezTo>
                  <a:pt x="4741621" y="1668528"/>
                  <a:pt x="4734001" y="1677101"/>
                  <a:pt x="4727334" y="1686626"/>
                </a:cubicBezTo>
                <a:cubicBezTo>
                  <a:pt x="4716856" y="1678053"/>
                  <a:pt x="4700664" y="1677101"/>
                  <a:pt x="4692091" y="1664719"/>
                </a:cubicBezTo>
                <a:cubicBezTo>
                  <a:pt x="4662564" y="1620903"/>
                  <a:pt x="4636846" y="1576136"/>
                  <a:pt x="4618749" y="1525653"/>
                </a:cubicBezTo>
                <a:cubicBezTo>
                  <a:pt x="4601603" y="1478028"/>
                  <a:pt x="4584459" y="1429451"/>
                  <a:pt x="4561599" y="1383731"/>
                </a:cubicBezTo>
                <a:cubicBezTo>
                  <a:pt x="4543501" y="1347536"/>
                  <a:pt x="4488256" y="1273241"/>
                  <a:pt x="4469206" y="1237046"/>
                </a:cubicBezTo>
                <a:cubicBezTo>
                  <a:pt x="4438726" y="1179896"/>
                  <a:pt x="4407293" y="1122746"/>
                  <a:pt x="4372051" y="1068453"/>
                </a:cubicBezTo>
                <a:cubicBezTo>
                  <a:pt x="4344428" y="1025591"/>
                  <a:pt x="4315853" y="982728"/>
                  <a:pt x="4287278" y="940818"/>
                </a:cubicBezTo>
                <a:cubicBezTo>
                  <a:pt x="4249178" y="884621"/>
                  <a:pt x="4208221" y="831281"/>
                  <a:pt x="4169168" y="775083"/>
                </a:cubicBezTo>
                <a:cubicBezTo>
                  <a:pt x="4148214" y="745556"/>
                  <a:pt x="4127258" y="715076"/>
                  <a:pt x="4102493" y="688406"/>
                </a:cubicBezTo>
                <a:cubicBezTo>
                  <a:pt x="4092016" y="676976"/>
                  <a:pt x="4072966" y="673166"/>
                  <a:pt x="4058678" y="665546"/>
                </a:cubicBezTo>
                <a:cubicBezTo>
                  <a:pt x="4047248" y="658878"/>
                  <a:pt x="4040581" y="652211"/>
                  <a:pt x="4040581" y="638876"/>
                </a:cubicBezTo>
                <a:cubicBezTo>
                  <a:pt x="4040581" y="620778"/>
                  <a:pt x="4032008" y="605538"/>
                  <a:pt x="4024389" y="590298"/>
                </a:cubicBezTo>
                <a:cubicBezTo>
                  <a:pt x="4012958" y="569343"/>
                  <a:pt x="4001528" y="548388"/>
                  <a:pt x="3987241" y="528386"/>
                </a:cubicBezTo>
                <a:cubicBezTo>
                  <a:pt x="3980573" y="518861"/>
                  <a:pt x="3981526" y="511241"/>
                  <a:pt x="3983431" y="499811"/>
                </a:cubicBezTo>
                <a:cubicBezTo>
                  <a:pt x="4003433" y="520766"/>
                  <a:pt x="4020578" y="500763"/>
                  <a:pt x="4036771" y="496953"/>
                </a:cubicBezTo>
                <a:cubicBezTo>
                  <a:pt x="4075823" y="488381"/>
                  <a:pt x="4112018" y="476951"/>
                  <a:pt x="4152976" y="490286"/>
                </a:cubicBezTo>
                <a:cubicBezTo>
                  <a:pt x="4190123" y="502668"/>
                  <a:pt x="4221556" y="520766"/>
                  <a:pt x="4252989" y="544578"/>
                </a:cubicBezTo>
                <a:cubicBezTo>
                  <a:pt x="4308234" y="585536"/>
                  <a:pt x="4355859" y="636971"/>
                  <a:pt x="4412056" y="676976"/>
                </a:cubicBezTo>
                <a:cubicBezTo>
                  <a:pt x="4442536" y="698883"/>
                  <a:pt x="4474921" y="719838"/>
                  <a:pt x="4512068" y="731268"/>
                </a:cubicBezTo>
                <a:cubicBezTo>
                  <a:pt x="4536834" y="738888"/>
                  <a:pt x="4560646" y="746508"/>
                  <a:pt x="4586364" y="752223"/>
                </a:cubicBezTo>
                <a:cubicBezTo>
                  <a:pt x="4617796" y="757938"/>
                  <a:pt x="4643514" y="776988"/>
                  <a:pt x="4670184" y="793181"/>
                </a:cubicBezTo>
                <a:cubicBezTo>
                  <a:pt x="4673041" y="795086"/>
                  <a:pt x="4677803" y="799848"/>
                  <a:pt x="4677803" y="806516"/>
                </a:cubicBezTo>
                <a:cubicBezTo>
                  <a:pt x="4681614" y="839853"/>
                  <a:pt x="4685424" y="874143"/>
                  <a:pt x="4690186" y="907481"/>
                </a:cubicBezTo>
                <a:cubicBezTo>
                  <a:pt x="4696853" y="947486"/>
                  <a:pt x="4703521" y="988443"/>
                  <a:pt x="4713999" y="1028448"/>
                </a:cubicBezTo>
                <a:cubicBezTo>
                  <a:pt x="4715903" y="1034163"/>
                  <a:pt x="4714951" y="1039878"/>
                  <a:pt x="4715903" y="1044641"/>
                </a:cubicBezTo>
                <a:cubicBezTo>
                  <a:pt x="4719714" y="1087503"/>
                  <a:pt x="4763528" y="1167513"/>
                  <a:pt x="4773053" y="1209424"/>
                </a:cubicBezTo>
                <a:cubicBezTo>
                  <a:pt x="4777816" y="1231331"/>
                  <a:pt x="4778768" y="1254191"/>
                  <a:pt x="4781626" y="1277051"/>
                </a:cubicBezTo>
                <a:cubicBezTo>
                  <a:pt x="4786389" y="1318008"/>
                  <a:pt x="4788293" y="1358966"/>
                  <a:pt x="4790199" y="1399924"/>
                </a:cubicBezTo>
                <a:cubicBezTo>
                  <a:pt x="4792103" y="1453263"/>
                  <a:pt x="4782578" y="1507556"/>
                  <a:pt x="4774006" y="156089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="" xmlns:a16="http://schemas.microsoft.com/office/drawing/2014/main" id="{0E73F639-8E6A-4E16-B20E-7E29FB7B1122}"/>
              </a:ext>
            </a:extLst>
          </p:cNvPr>
          <p:cNvSpPr/>
          <p:nvPr/>
        </p:nvSpPr>
        <p:spPr>
          <a:xfrm>
            <a:off x="339774" y="1014608"/>
            <a:ext cx="9004642" cy="5711869"/>
          </a:xfrm>
          <a:prstGeom prst="frame">
            <a:avLst>
              <a:gd name="adj1" fmla="val 107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9" y="1220261"/>
            <a:ext cx="8093618" cy="52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865" y="264352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400" dirty="0" err="1" smtClean="0"/>
              <a:t>Tampilan</a:t>
            </a:r>
            <a:r>
              <a:rPr lang="en-US" sz="4400" dirty="0" smtClean="0"/>
              <a:t> </a:t>
            </a:r>
            <a:r>
              <a:rPr lang="en-US" sz="4400" dirty="0" err="1" smtClean="0"/>
              <a:t>Halaman</a:t>
            </a:r>
            <a:r>
              <a:rPr lang="en-US" sz="4400" dirty="0" smtClean="0"/>
              <a:t> Login</a:t>
            </a:r>
            <a:endParaRPr lang="en-US" sz="4400" dirty="0"/>
          </a:p>
        </p:txBody>
      </p:sp>
      <p:sp>
        <p:nvSpPr>
          <p:cNvPr id="28" name="Text Placeholder 3">
            <a:extLst>
              <a:ext uri="{FF2B5EF4-FFF2-40B4-BE49-F238E27FC236}">
                <a16:creationId xmlns="" xmlns:a16="http://schemas.microsoft.com/office/drawing/2014/main" id="{392D66D9-1DCB-4F03-B6DB-A1EFD5801D0E}"/>
              </a:ext>
            </a:extLst>
          </p:cNvPr>
          <p:cNvSpPr txBox="1">
            <a:spLocks/>
          </p:cNvSpPr>
          <p:nvPr/>
        </p:nvSpPr>
        <p:spPr>
          <a:xfrm>
            <a:off x="1994273" y="6163348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 smtClean="0"/>
              <a:t>Menu login</a:t>
            </a:r>
            <a:endParaRPr lang="en-US" sz="1600" dirty="0"/>
          </a:p>
        </p:txBody>
      </p:sp>
      <p:sp>
        <p:nvSpPr>
          <p:cNvPr id="29" name="Text Placeholder 3">
            <a:extLst>
              <a:ext uri="{FF2B5EF4-FFF2-40B4-BE49-F238E27FC236}">
                <a16:creationId xmlns="" xmlns:a16="http://schemas.microsoft.com/office/drawing/2014/main" id="{2A0C5471-3458-434C-B111-0A66F7551CEF}"/>
              </a:ext>
            </a:extLst>
          </p:cNvPr>
          <p:cNvSpPr txBox="1">
            <a:spLocks/>
          </p:cNvSpPr>
          <p:nvPr/>
        </p:nvSpPr>
        <p:spPr>
          <a:xfrm>
            <a:off x="7695949" y="6163348"/>
            <a:ext cx="2435376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 smtClean="0"/>
              <a:t>Menu login </a:t>
            </a:r>
            <a:r>
              <a:rPr lang="en-US" sz="1600" dirty="0" err="1" smtClean="0"/>
              <a:t>salah</a:t>
            </a:r>
            <a:endParaRPr lang="en-US" sz="1600" dirty="0"/>
          </a:p>
        </p:txBody>
      </p:sp>
      <p:sp>
        <p:nvSpPr>
          <p:cNvPr id="48" name="Frame 47">
            <a:extLst>
              <a:ext uri="{FF2B5EF4-FFF2-40B4-BE49-F238E27FC236}">
                <a16:creationId xmlns="" xmlns:a16="http://schemas.microsoft.com/office/drawing/2014/main" id="{80221656-872E-43F3-BA8B-CDE39BEDAB5C}"/>
              </a:ext>
            </a:extLst>
          </p:cNvPr>
          <p:cNvSpPr/>
          <p:nvPr/>
        </p:nvSpPr>
        <p:spPr>
          <a:xfrm>
            <a:off x="725939" y="1964643"/>
            <a:ext cx="2286000" cy="3886200"/>
          </a:xfrm>
          <a:prstGeom prst="frame">
            <a:avLst>
              <a:gd name="adj1" fmla="val 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="" xmlns:a16="http://schemas.microsoft.com/office/drawing/2014/main" id="{3448DB5D-C7AA-43D8-A036-F4A1EC46B63D}"/>
              </a:ext>
            </a:extLst>
          </p:cNvPr>
          <p:cNvSpPr/>
          <p:nvPr/>
        </p:nvSpPr>
        <p:spPr>
          <a:xfrm>
            <a:off x="6377361" y="1964643"/>
            <a:ext cx="2286000" cy="3886200"/>
          </a:xfrm>
          <a:prstGeom prst="frame">
            <a:avLst>
              <a:gd name="adj1" fmla="val 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r="10157"/>
          <a:stretch>
            <a:fillRect/>
          </a:stretch>
        </p:blipFill>
        <p:spPr>
          <a:xfrm>
            <a:off x="725939" y="1736043"/>
            <a:ext cx="4288780" cy="4114800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r="7275"/>
          <a:stretch>
            <a:fillRect/>
          </a:stretch>
        </p:blipFill>
        <p:spPr>
          <a:xfrm>
            <a:off x="6839211" y="1736043"/>
            <a:ext cx="4148853" cy="4114800"/>
          </a:xfrm>
        </p:spPr>
      </p:pic>
    </p:spTree>
    <p:extLst>
      <p:ext uri="{BB962C8B-B14F-4D97-AF65-F5344CB8AC3E}">
        <p14:creationId xmlns:p14="http://schemas.microsoft.com/office/powerpoint/2010/main" val="356657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6295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AF2F9D6-5EC6-45ED-98B7-A06E40A68AFB}"/>
              </a:ext>
            </a:extLst>
          </p:cNvPr>
          <p:cNvSpPr txBox="1">
            <a:spLocks/>
          </p:cNvSpPr>
          <p:nvPr/>
        </p:nvSpPr>
        <p:spPr>
          <a:xfrm>
            <a:off x="7789978" y="984739"/>
            <a:ext cx="3933093" cy="1232438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3600" dirty="0" smtClean="0">
                <a:solidFill>
                  <a:schemeClr val="accent2"/>
                </a:solidFill>
              </a:rPr>
              <a:t>SESSION LOGIN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821838C-6C2F-45D7-ABE8-E5A5543CF04F}"/>
              </a:ext>
            </a:extLst>
          </p:cNvPr>
          <p:cNvSpPr txBox="1"/>
          <p:nvPr/>
        </p:nvSpPr>
        <p:spPr>
          <a:xfrm>
            <a:off x="9179164" y="5908306"/>
            <a:ext cx="25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SINCE 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2021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8" y="342900"/>
            <a:ext cx="7217668" cy="62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</TotalTime>
  <Words>265</Words>
  <Application>Microsoft Office PowerPoint</Application>
  <PresentationFormat>Widescreen</PresentationFormat>
  <Paragraphs>100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 Unicode MS</vt:lpstr>
      <vt:lpstr>Algerian</vt:lpstr>
      <vt:lpstr>Arial</vt:lpstr>
      <vt:lpstr>Arial Rounded MT Bold</vt:lpstr>
      <vt:lpstr>Bahnschrift Condensed</vt:lpstr>
      <vt:lpstr>FZShuTi</vt:lpstr>
      <vt:lpstr>Cover and End Slide Master</vt:lpstr>
      <vt:lpstr>Contents Slide Master</vt:lpstr>
      <vt:lpstr>Section Break Slide Master</vt:lpstr>
      <vt:lpstr>Resep makanan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account</cp:lastModifiedBy>
  <cp:revision>164</cp:revision>
  <dcterms:created xsi:type="dcterms:W3CDTF">2019-01-14T06:35:35Z</dcterms:created>
  <dcterms:modified xsi:type="dcterms:W3CDTF">2021-12-28T08:57:38Z</dcterms:modified>
</cp:coreProperties>
</file>